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5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6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7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drawings/drawing8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9.xml" ContentType="application/vnd.openxmlformats-officedocument.presentationml.notesSlide+xml"/>
  <Override PartName="/ppt/charts/chart13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drawings/drawing9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drawings/drawing10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notesSlides/notesSlide24.xml" ContentType="application/vnd.openxmlformats-officedocument.presentationml.notesSlide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drawings/drawing11.xml" ContentType="application/vnd.openxmlformats-officedocument.drawingml.chartshape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4" r:id="rId3"/>
    <p:sldId id="257" r:id="rId4"/>
    <p:sldId id="282" r:id="rId5"/>
    <p:sldId id="286" r:id="rId6"/>
    <p:sldId id="258" r:id="rId7"/>
    <p:sldId id="260" r:id="rId8"/>
    <p:sldId id="261" r:id="rId9"/>
    <p:sldId id="262" r:id="rId10"/>
    <p:sldId id="263" r:id="rId11"/>
    <p:sldId id="264" r:id="rId12"/>
    <p:sldId id="288" r:id="rId13"/>
    <p:sldId id="289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5" r:id="rId29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48" autoAdjust="0"/>
  </p:normalViewPr>
  <p:slideViewPr>
    <p:cSldViewPr>
      <p:cViewPr varScale="1">
        <p:scale>
          <a:sx n="89" d="100"/>
          <a:sy n="89" d="100"/>
        </p:scale>
        <p:origin x="-144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fs01\users$\mikaels\Desktop\skatteboken\All%20figues%201%20and%203j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ifnfs01\users$\mikaels\Desktop\skatteboken\All%20figues%201%20and%203%20f&#246;r%20sem%20med%20f&#228;rg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ifnfs01\users$\mikaels\Desktop\skatteboken\All%20figures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fs01\users$\mikaels\Desktop\skatteboken\uppl&#228;gg%20varuskatt%20till%202013%20baserad%20p&#229;%20ojusterat%20rensat%20h%20ny%20bnp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fs01\users$\mikaels\Desktop\skatteboken\uppl&#228;gg%20varuskatt%20till%202013%20baserad%20p&#229;%20ojusterat%20rensat%20h%20ny%20bnp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\\ifnfs01\users$\mikaels\Desktop\skatteboken\All%20figures.xlsx" TargetMode="External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ifnfs01\users$\mikaels\Desktop\kappa%20skattebok\Alla%20figurer%20f&#246;r%20bokenc.xlsx" TargetMode="External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fs01\users$\mikaels\Desktop\skatteboken\All%20figures.xlsx" TargetMode="External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\\ifnfs01\users$\mikaels\Desktop\skatteboken\All%20figures.xlsx" TargetMode="External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fs01\users$\mikaels\Desktop\skatteboken\skattekvot%201862%202013%20f%20bokb%20variant%20rodrc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ifnfs01\users$\mikaels\Desktop\skatteboken\F&#228;rdiga%20kapitel%20och%20abstract\Figure%201%20and%203\All%20figues%201%20and%203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ifnfs01\users$\mikaels\Desktop\skatteboken\All%20figure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ifnfs01\users$\mikaels\Desktop\skatteboken\All%20figures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fs01\users$\mikaels\Desktop\skatteboken\All%20figures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ifnfs01\users$\mikaels\Desktop\skatteboken\All%20figures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ifnfs01\users$\mikaels\Desktop\skatteboken\All%20figures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ifnfs01\users$\mikaels\Desktop\skatteboken\All%20figues%201%20and%203%20f&#246;r%20sem%20med%20f&#228;rg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28575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'Ch1 Data'!$G$4:$G$157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'Ch1 Data'!$H$4:$H$157</c:f>
              <c:numCache>
                <c:formatCode>General</c:formatCode>
                <c:ptCount val="154"/>
                <c:pt idx="2" formatCode="0\.0">
                  <c:v>5.7012791420425337</c:v>
                </c:pt>
                <c:pt idx="3" formatCode="0\.0">
                  <c:v>5.938816784466515</c:v>
                </c:pt>
                <c:pt idx="4" formatCode="0\.0">
                  <c:v>6.0151288792201454</c:v>
                </c:pt>
                <c:pt idx="5" formatCode="0\.0">
                  <c:v>6.2828433124379872</c:v>
                </c:pt>
                <c:pt idx="6" formatCode="0\.0">
                  <c:v>5.7192660672829021</c:v>
                </c:pt>
                <c:pt idx="7" formatCode="0\.0">
                  <c:v>5.2678489535786586</c:v>
                </c:pt>
                <c:pt idx="8" formatCode="0\.0">
                  <c:v>5.6388830797603768</c:v>
                </c:pt>
                <c:pt idx="9" formatCode="0\.0">
                  <c:v>5.5689326709806215</c:v>
                </c:pt>
                <c:pt idx="10" formatCode="0\.0">
                  <c:v>5.9874264529740744</c:v>
                </c:pt>
                <c:pt idx="11" formatCode="0\.0">
                  <c:v>6.4757309799026785</c:v>
                </c:pt>
                <c:pt idx="12" formatCode="0\.0">
                  <c:v>5.9635572865959636</c:v>
                </c:pt>
                <c:pt idx="13" formatCode="0\.0">
                  <c:v>5.71973533252193</c:v>
                </c:pt>
                <c:pt idx="14" formatCode="0\.0">
                  <c:v>6.2153159810865182</c:v>
                </c:pt>
                <c:pt idx="15" formatCode="0\.0">
                  <c:v>5.9632989154681093</c:v>
                </c:pt>
                <c:pt idx="16" formatCode="0\.0">
                  <c:v>5.9879766218606063</c:v>
                </c:pt>
                <c:pt idx="17" formatCode="0\.0">
                  <c:v>5.9330240287999816</c:v>
                </c:pt>
                <c:pt idx="18" formatCode="0\.0">
                  <c:v>6.3048340899014486</c:v>
                </c:pt>
                <c:pt idx="19" formatCode="0\.0">
                  <c:v>6.7114300607817023</c:v>
                </c:pt>
                <c:pt idx="20" formatCode="0\.0">
                  <c:v>6.7576692017481079</c:v>
                </c:pt>
                <c:pt idx="21" formatCode="0\.0">
                  <c:v>6.9689142298968232</c:v>
                </c:pt>
                <c:pt idx="22" formatCode="0\.0">
                  <c:v>6.7368123035822221</c:v>
                </c:pt>
                <c:pt idx="23" formatCode="0\.0">
                  <c:v>6.7133896593138882</c:v>
                </c:pt>
                <c:pt idx="24" formatCode="0\.0">
                  <c:v>6.7997721515364606</c:v>
                </c:pt>
                <c:pt idx="25" formatCode="0\.0">
                  <c:v>7.0887000240888458</c:v>
                </c:pt>
                <c:pt idx="26" formatCode="0\.0">
                  <c:v>7.3749622677214131</c:v>
                </c:pt>
                <c:pt idx="27" formatCode="0\.0">
                  <c:v>7.460714726477784</c:v>
                </c:pt>
                <c:pt idx="28" formatCode="0\.0">
                  <c:v>7.4992746875767988</c:v>
                </c:pt>
                <c:pt idx="29" formatCode="0\.0">
                  <c:v>7.4083990133490749</c:v>
                </c:pt>
                <c:pt idx="30" formatCode="0\.0">
                  <c:v>7.2887178236941876</c:v>
                </c:pt>
                <c:pt idx="31" formatCode="0\.0">
                  <c:v>6.7736883996425439</c:v>
                </c:pt>
                <c:pt idx="32" formatCode="0\.0">
                  <c:v>6.918863163104386</c:v>
                </c:pt>
                <c:pt idx="33" formatCode="0\.0">
                  <c:v>7.240483187497496</c:v>
                </c:pt>
                <c:pt idx="34" formatCode="0\.0">
                  <c:v>7.8318892960530144</c:v>
                </c:pt>
                <c:pt idx="35" formatCode="0\.0">
                  <c:v>7.6387544953017388</c:v>
                </c:pt>
                <c:pt idx="36" formatCode="0\.0">
                  <c:v>7.279868701691802</c:v>
                </c:pt>
                <c:pt idx="37" formatCode="0\.0">
                  <c:v>7.1907483828548111</c:v>
                </c:pt>
                <c:pt idx="38" formatCode="0\.0">
                  <c:v>6.9700623692469339</c:v>
                </c:pt>
                <c:pt idx="39" formatCode="0\.0">
                  <c:v>7.0367984055971053</c:v>
                </c:pt>
                <c:pt idx="40" formatCode="0\.0">
                  <c:v>7.0403566975798846</c:v>
                </c:pt>
                <c:pt idx="41" formatCode="0\.0">
                  <c:v>6.9889032331373864</c:v>
                </c:pt>
                <c:pt idx="42" formatCode="0\.0">
                  <c:v>7.3545022327922069</c:v>
                </c:pt>
                <c:pt idx="43" formatCode="0\.0">
                  <c:v>7.6727689906191516</c:v>
                </c:pt>
                <c:pt idx="44" formatCode="0\.0">
                  <c:v>7.7400295384305835</c:v>
                </c:pt>
                <c:pt idx="45" formatCode="0\.0">
                  <c:v>7.9218968184199738</c:v>
                </c:pt>
                <c:pt idx="46" formatCode="0\.0">
                  <c:v>7.1746932078444194</c:v>
                </c:pt>
                <c:pt idx="47" formatCode="0\.0">
                  <c:v>7.3858361889952278</c:v>
                </c:pt>
                <c:pt idx="48" formatCode="0\.0">
                  <c:v>7.8669203051820613</c:v>
                </c:pt>
                <c:pt idx="49" formatCode="0\.0">
                  <c:v>7.8436059781031391</c:v>
                </c:pt>
                <c:pt idx="50" formatCode="0\.0">
                  <c:v>8.0315322279253358</c:v>
                </c:pt>
                <c:pt idx="51" formatCode="0\.0">
                  <c:v>8.1828475692758467</c:v>
                </c:pt>
                <c:pt idx="52" formatCode="0\.0">
                  <c:v>8.0659982849815766</c:v>
                </c:pt>
                <c:pt idx="53" formatCode="0\.0">
                  <c:v>7.8046427162638476</c:v>
                </c:pt>
                <c:pt idx="54" formatCode="0\.0">
                  <c:v>7.681623974344487</c:v>
                </c:pt>
                <c:pt idx="55" formatCode="0\.0">
                  <c:v>8.6868833513193788</c:v>
                </c:pt>
                <c:pt idx="56" formatCode="0\.0">
                  <c:v>7.7594176248093145</c:v>
                </c:pt>
                <c:pt idx="57" formatCode="0\.0">
                  <c:v>10.054748957624822</c:v>
                </c:pt>
                <c:pt idx="58" formatCode="0\.0">
                  <c:v>10.705836118839034</c:v>
                </c:pt>
                <c:pt idx="59" formatCode="0\.0">
                  <c:v>10.465105406632084</c:v>
                </c:pt>
                <c:pt idx="60" formatCode="0\.0">
                  <c:v>9.5318854490935916</c:v>
                </c:pt>
                <c:pt idx="61" formatCode="0\.0">
                  <c:v>12.136119349929817</c:v>
                </c:pt>
                <c:pt idx="62" formatCode="0\.0">
                  <c:v>12.417520258471086</c:v>
                </c:pt>
                <c:pt idx="63" formatCode="0\.0">
                  <c:v>10.663079287605697</c:v>
                </c:pt>
                <c:pt idx="64" formatCode="0\.0">
                  <c:v>10.172264865812194</c:v>
                </c:pt>
                <c:pt idx="65" formatCode="0\.0">
                  <c:v>9.7590327815659457</c:v>
                </c:pt>
                <c:pt idx="66" formatCode="0\.0">
                  <c:v>10.231592233514176</c:v>
                </c:pt>
                <c:pt idx="67" formatCode="0\.0">
                  <c:v>10.388616326388364</c:v>
                </c:pt>
                <c:pt idx="68" formatCode="0\.0">
                  <c:v>10.324892118616264</c:v>
                </c:pt>
                <c:pt idx="69" formatCode="0\.0">
                  <c:v>10.276072373594561</c:v>
                </c:pt>
                <c:pt idx="70" formatCode="0\.0">
                  <c:v>10.266873476307524</c:v>
                </c:pt>
                <c:pt idx="71" formatCode="0\.0">
                  <c:v>11.272430769384032</c:v>
                </c:pt>
                <c:pt idx="72" formatCode="0\.0">
                  <c:v>11.785095479840138</c:v>
                </c:pt>
                <c:pt idx="73" formatCode="0\.0">
                  <c:v>12.505776855282413</c:v>
                </c:pt>
                <c:pt idx="74" formatCode="0\.0">
                  <c:v>12.123258288811487</c:v>
                </c:pt>
                <c:pt idx="75" formatCode="0\.0">
                  <c:v>11.90945502066787</c:v>
                </c:pt>
                <c:pt idx="76" formatCode="0\.0">
                  <c:v>12.174860838040699</c:v>
                </c:pt>
                <c:pt idx="77" formatCode="0\.0">
                  <c:v>12.012255761651049</c:v>
                </c:pt>
                <c:pt idx="78" formatCode="0\.0">
                  <c:v>13.208587922563339</c:v>
                </c:pt>
                <c:pt idx="79" formatCode="0\.0">
                  <c:v>14.290070500957569</c:v>
                </c:pt>
                <c:pt idx="80" formatCode="0\.0">
                  <c:v>15.100246657342847</c:v>
                </c:pt>
                <c:pt idx="81" formatCode="0\.0">
                  <c:v>15.579887790679233</c:v>
                </c:pt>
                <c:pt idx="82" formatCode="0\.0">
                  <c:v>16.776115279919352</c:v>
                </c:pt>
                <c:pt idx="83" formatCode="0\.0">
                  <c:v>17.628878680421099</c:v>
                </c:pt>
                <c:pt idx="84" formatCode="0\.0">
                  <c:v>18.379199414047758</c:v>
                </c:pt>
                <c:pt idx="85" formatCode="0\.0">
                  <c:v>19.237954724647068</c:v>
                </c:pt>
                <c:pt idx="86" formatCode="0\.0">
                  <c:v>17.281132753667265</c:v>
                </c:pt>
                <c:pt idx="87" formatCode="0\.0">
                  <c:v>19.778113602128361</c:v>
                </c:pt>
                <c:pt idx="88" formatCode="0\.0">
                  <c:v>19.992368361473826</c:v>
                </c:pt>
                <c:pt idx="89" formatCode="0\.0">
                  <c:v>20.801867191130825</c:v>
                </c:pt>
                <c:pt idx="90" formatCode="0\.0">
                  <c:v>20.320157485534988</c:v>
                </c:pt>
                <c:pt idx="91" formatCode="0\.0">
                  <c:v>20.495211080135604</c:v>
                </c:pt>
                <c:pt idx="92" formatCode="0\.0">
                  <c:v>23.326593485471136</c:v>
                </c:pt>
                <c:pt idx="93" formatCode="0\.0">
                  <c:v>23.266616054316433</c:v>
                </c:pt>
                <c:pt idx="94" formatCode="0\.0">
                  <c:v>23.403456698731041</c:v>
                </c:pt>
                <c:pt idx="95" formatCode="0\.0">
                  <c:v>23.854314437011443</c:v>
                </c:pt>
                <c:pt idx="96" formatCode="0\.0">
                  <c:v>25.282956764782842</c:v>
                </c:pt>
                <c:pt idx="97" formatCode="0\.0">
                  <c:v>25.743768756357312</c:v>
                </c:pt>
                <c:pt idx="98" formatCode="0\.0">
                  <c:v>26.010258529399355</c:v>
                </c:pt>
                <c:pt idx="99" formatCode="0\.0">
                  <c:v>25.529259292788293</c:v>
                </c:pt>
                <c:pt idx="100" formatCode="0\.0">
                  <c:v>27.355613435618135</c:v>
                </c:pt>
                <c:pt idx="101" formatCode="0\.0">
                  <c:v>28.489002007353005</c:v>
                </c:pt>
                <c:pt idx="102" formatCode="0\.0">
                  <c:v>29.709614863764532</c:v>
                </c:pt>
                <c:pt idx="103" formatCode="0\.0">
                  <c:v>30.313920874397464</c:v>
                </c:pt>
                <c:pt idx="104" formatCode="0\.0">
                  <c:v>30.648597644687651</c:v>
                </c:pt>
                <c:pt idx="105" formatCode="0\.0">
                  <c:v>32.907115611027848</c:v>
                </c:pt>
                <c:pt idx="106" formatCode="0\.0">
                  <c:v>33.52584408026776</c:v>
                </c:pt>
                <c:pt idx="107" formatCode="0\.0">
                  <c:v>34.381370726594071</c:v>
                </c:pt>
                <c:pt idx="108" formatCode="0\.0">
                  <c:v>36.293385059183407</c:v>
                </c:pt>
                <c:pt idx="109" formatCode="0\.0">
                  <c:v>37.122505029738676</c:v>
                </c:pt>
                <c:pt idx="110" formatCode="0\.0">
                  <c:v>36.996662150687378</c:v>
                </c:pt>
                <c:pt idx="111" formatCode="0\.0">
                  <c:v>37.770278599496294</c:v>
                </c:pt>
                <c:pt idx="112" formatCode="0\.0">
                  <c:v>39.061219279842909</c:v>
                </c:pt>
                <c:pt idx="113" formatCode="0\.0">
                  <c:v>38.288206786086576</c:v>
                </c:pt>
                <c:pt idx="114" formatCode="0\.0">
                  <c:v>39.36241978390288</c:v>
                </c:pt>
                <c:pt idx="115" formatCode="0\.0">
                  <c:v>40.36285768462534</c:v>
                </c:pt>
                <c:pt idx="116" formatCode="0\.0">
                  <c:v>44.310988814849473</c:v>
                </c:pt>
                <c:pt idx="117" formatCode="0\.0">
                  <c:v>46.397128494098197</c:v>
                </c:pt>
                <c:pt idx="118" formatCode="0\.0">
                  <c:v>46.795287304842915</c:v>
                </c:pt>
                <c:pt idx="119" formatCode="0\.0">
                  <c:v>45.568350183950166</c:v>
                </c:pt>
                <c:pt idx="120" formatCode="0\.0">
                  <c:v>45.461576640645958</c:v>
                </c:pt>
                <c:pt idx="121" formatCode="0\.0">
                  <c:v>46.776394145727593</c:v>
                </c:pt>
                <c:pt idx="122" formatCode="0\.0">
                  <c:v>45.765526062193722</c:v>
                </c:pt>
                <c:pt idx="123" formatCode="0\.0">
                  <c:v>46.457254691478425</c:v>
                </c:pt>
                <c:pt idx="124" formatCode="0\.0">
                  <c:v>46.054626011241659</c:v>
                </c:pt>
                <c:pt idx="125" formatCode="0\.0">
                  <c:v>46.531204613252584</c:v>
                </c:pt>
                <c:pt idx="126" formatCode="0\.0">
                  <c:v>48.866866246860056</c:v>
                </c:pt>
                <c:pt idx="127" formatCode="0\.0">
                  <c:v>51.476050457953072</c:v>
                </c:pt>
                <c:pt idx="128" formatCode="0\.0">
                  <c:v>50.742619309016234</c:v>
                </c:pt>
                <c:pt idx="129" formatCode="0\.0">
                  <c:v>51.277915846816633</c:v>
                </c:pt>
                <c:pt idx="130" formatCode="0\.0">
                  <c:v>51.412258777522744</c:v>
                </c:pt>
                <c:pt idx="131" formatCode="0\.0">
                  <c:v>49.385532168039283</c:v>
                </c:pt>
                <c:pt idx="132" formatCode="0\.0">
                  <c:v>46.807133240608415</c:v>
                </c:pt>
                <c:pt idx="133" formatCode="0\.0">
                  <c:v>46.094378461356492</c:v>
                </c:pt>
                <c:pt idx="134" formatCode="0\.0">
                  <c:v>46.34174675381928</c:v>
                </c:pt>
                <c:pt idx="135" formatCode="0\.0">
                  <c:v>47.483746183496123</c:v>
                </c:pt>
                <c:pt idx="136" formatCode="0\.0">
                  <c:v>49.368120976420172</c:v>
                </c:pt>
                <c:pt idx="137" formatCode="0\.0">
                  <c:v>50.477964684726437</c:v>
                </c:pt>
                <c:pt idx="138" formatCode="0\.0">
                  <c:v>50.721719841345092</c:v>
                </c:pt>
                <c:pt idx="139" formatCode="0\.0">
                  <c:v>51.07301134809282</c:v>
                </c:pt>
                <c:pt idx="140" formatCode="0\.0">
                  <c:v>51.436782586394649</c:v>
                </c:pt>
                <c:pt idx="141" formatCode="0\.0">
                  <c:v>49.376654421549134</c:v>
                </c:pt>
                <c:pt idx="142" formatCode="0\.0">
                  <c:v>47.458115181103523</c:v>
                </c:pt>
                <c:pt idx="143" formatCode="0\.0">
                  <c:v>47.773695796283263</c:v>
                </c:pt>
                <c:pt idx="144" formatCode="0\.0">
                  <c:v>48.056915200057723</c:v>
                </c:pt>
                <c:pt idx="145" formatCode="0\.0">
                  <c:v>48.873659002482505</c:v>
                </c:pt>
                <c:pt idx="146" formatCode="0\.0">
                  <c:v>48.32209279736999</c:v>
                </c:pt>
                <c:pt idx="147" formatCode="0\.0">
                  <c:v>47.357158947901134</c:v>
                </c:pt>
                <c:pt idx="148" formatCode="0\.0">
                  <c:v>46.435027868627351</c:v>
                </c:pt>
                <c:pt idx="149" formatCode="0\.0">
                  <c:v>46.559106282137556</c:v>
                </c:pt>
                <c:pt idx="150" formatCode="0\.0">
                  <c:v>45.416855483889137</c:v>
                </c:pt>
                <c:pt idx="151" formatCode="0\.0">
                  <c:v>44.430875986879066</c:v>
                </c:pt>
                <c:pt idx="152" formatCode="0\.0">
                  <c:v>43.95804068109527</c:v>
                </c:pt>
                <c:pt idx="153" formatCode="0\.0">
                  <c:v>44.337041101965788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011904"/>
        <c:axId val="152013440"/>
      </c:lineChart>
      <c:catAx>
        <c:axId val="15201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rgbClr val="000000"/>
            </a:solidFill>
          </a:ln>
        </c:spPr>
        <c:txPr>
          <a:bodyPr rot="-5400000"/>
          <a:lstStyle/>
          <a:p>
            <a:pPr>
              <a:defRPr sz="1600"/>
            </a:pPr>
            <a:endParaRPr lang="sv-SE"/>
          </a:p>
        </c:txPr>
        <c:crossAx val="15201344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52013440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sv-SE"/>
          </a:p>
        </c:txPr>
        <c:crossAx val="15201190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New share issues</c:v>
          </c:tx>
          <c:spPr>
            <a:ln w="28575">
              <a:solidFill>
                <a:srgbClr val="B3071B"/>
              </a:solidFill>
            </a:ln>
          </c:spPr>
          <c:marker>
            <c:symbol val="none"/>
          </c:marker>
          <c:cat>
            <c:numRef>
              <c:f>'Ch3 data'!$A$4:$A$157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'Ch3 data'!$AI$4:$AI$157</c:f>
              <c:numCache>
                <c:formatCode>General</c:formatCode>
                <c:ptCount val="154"/>
                <c:pt idx="2" formatCode="0\.0">
                  <c:v>1.0836269931776243</c:v>
                </c:pt>
                <c:pt idx="3" formatCode="0\.0">
                  <c:v>0.5205242879791605</c:v>
                </c:pt>
                <c:pt idx="4" formatCode="0\.0">
                  <c:v>0.58286696692579909</c:v>
                </c:pt>
                <c:pt idx="5" formatCode="0\.0">
                  <c:v>0.90021444294404074</c:v>
                </c:pt>
                <c:pt idx="6" formatCode="0\.0">
                  <c:v>1.1102607778105877</c:v>
                </c:pt>
                <c:pt idx="7" formatCode="0\.0">
                  <c:v>1.2799895573099818</c:v>
                </c:pt>
                <c:pt idx="8" formatCode="0\.0">
                  <c:v>1.1209071883662425</c:v>
                </c:pt>
                <c:pt idx="9" formatCode="0\.0">
                  <c:v>0.45186799748824669</c:v>
                </c:pt>
                <c:pt idx="10" formatCode="0\.0">
                  <c:v>0.59070049400158808</c:v>
                </c:pt>
                <c:pt idx="11" formatCode="0\.0">
                  <c:v>1.259491712687435</c:v>
                </c:pt>
                <c:pt idx="12" formatCode="0\.0">
                  <c:v>1.1570521901529141</c:v>
                </c:pt>
                <c:pt idx="13" formatCode="0\.0">
                  <c:v>1.3599464288898844</c:v>
                </c:pt>
                <c:pt idx="14" formatCode="0\.0">
                  <c:v>1.1321657304076105</c:v>
                </c:pt>
                <c:pt idx="15" formatCode="0\.0">
                  <c:v>0.91826643379391737</c:v>
                </c:pt>
                <c:pt idx="16" formatCode="0\.0">
                  <c:v>1.0904430266231735</c:v>
                </c:pt>
                <c:pt idx="17" formatCode="0\.0">
                  <c:v>1.0526677211978885</c:v>
                </c:pt>
                <c:pt idx="18" formatCode="0\.0">
                  <c:v>0.51148700767791766</c:v>
                </c:pt>
                <c:pt idx="19" formatCode="0\.0">
                  <c:v>0.66018551165749173</c:v>
                </c:pt>
                <c:pt idx="20" formatCode="0\.0">
                  <c:v>2.1695676562343991</c:v>
                </c:pt>
                <c:pt idx="21" formatCode="0\.0">
                  <c:v>1.9651455620566158</c:v>
                </c:pt>
                <c:pt idx="22" formatCode="0\.0">
                  <c:v>1.3615284844402886</c:v>
                </c:pt>
                <c:pt idx="23" formatCode="0\.0">
                  <c:v>1.5303008496591808</c:v>
                </c:pt>
                <c:pt idx="24" formatCode="0\.0">
                  <c:v>1.1393565545183648</c:v>
                </c:pt>
                <c:pt idx="25" formatCode="0\.0">
                  <c:v>1.026200701543214</c:v>
                </c:pt>
                <c:pt idx="26" formatCode="0\.0">
                  <c:v>1.0549434151310599</c:v>
                </c:pt>
                <c:pt idx="27" formatCode="0\.0">
                  <c:v>1.2783107014984374</c:v>
                </c:pt>
                <c:pt idx="28" formatCode="0\.0">
                  <c:v>2.2174080438256105</c:v>
                </c:pt>
                <c:pt idx="29" formatCode="0\.0">
                  <c:v>2.2711716696379902</c:v>
                </c:pt>
                <c:pt idx="30" formatCode="0\.0">
                  <c:v>2.0013717027634748</c:v>
                </c:pt>
                <c:pt idx="31" formatCode="0\.0">
                  <c:v>2.0950302212323102</c:v>
                </c:pt>
                <c:pt idx="32" formatCode="0\.0">
                  <c:v>1.5201433066970615</c:v>
                </c:pt>
                <c:pt idx="33" formatCode="0\.0">
                  <c:v>1.2591394293534641</c:v>
                </c:pt>
                <c:pt idx="34" formatCode="0\.0">
                  <c:v>1.212362867153729</c:v>
                </c:pt>
                <c:pt idx="35" formatCode="0\.0">
                  <c:v>2.408292807581649</c:v>
                </c:pt>
                <c:pt idx="36" formatCode="0\.0">
                  <c:v>1.7479735316915954</c:v>
                </c:pt>
                <c:pt idx="37" formatCode="0\.0">
                  <c:v>2.1130552165964112</c:v>
                </c:pt>
                <c:pt idx="38" formatCode="0\.0">
                  <c:v>2.2185319754751909</c:v>
                </c:pt>
                <c:pt idx="39" formatCode="0\.0">
                  <c:v>2.1271578824005211</c:v>
                </c:pt>
                <c:pt idx="40" formatCode="0\.0">
                  <c:v>1.8177733922592234</c:v>
                </c:pt>
                <c:pt idx="41" formatCode="0\.0">
                  <c:v>1.687369572654198</c:v>
                </c:pt>
                <c:pt idx="42" formatCode="0\.0">
                  <c:v>2.3230176180264017</c:v>
                </c:pt>
                <c:pt idx="43" formatCode="0\.0">
                  <c:v>3.2325842229754187</c:v>
                </c:pt>
                <c:pt idx="44" formatCode="0\.0">
                  <c:v>2.6416513486718252</c:v>
                </c:pt>
                <c:pt idx="45" formatCode="0\.0">
                  <c:v>3.3996477445751871</c:v>
                </c:pt>
                <c:pt idx="46" formatCode="0\.0">
                  <c:v>3.3847343366358902</c:v>
                </c:pt>
                <c:pt idx="47" formatCode="0\.0">
                  <c:v>3.9988103356108513</c:v>
                </c:pt>
                <c:pt idx="48" formatCode="0\.0">
                  <c:v>3.5853676178961886</c:v>
                </c:pt>
                <c:pt idx="49" formatCode="0\.0">
                  <c:v>3.1898120569159789</c:v>
                </c:pt>
                <c:pt idx="50" formatCode="0\.0">
                  <c:v>3.2826544798475332</c:v>
                </c:pt>
                <c:pt idx="51" formatCode="0\.0">
                  <c:v>4.6788496008653446</c:v>
                </c:pt>
                <c:pt idx="52" formatCode="0\.0">
                  <c:v>4.459231591211541</c:v>
                </c:pt>
                <c:pt idx="53" formatCode="0\.0">
                  <c:v>3.9098950501581875</c:v>
                </c:pt>
                <c:pt idx="54" formatCode="0\.0">
                  <c:v>4.3113558551326037</c:v>
                </c:pt>
                <c:pt idx="55" formatCode="0\.0">
                  <c:v>7.8862619679810742</c:v>
                </c:pt>
                <c:pt idx="56" formatCode="0\.0">
                  <c:v>7.5955051681832764</c:v>
                </c:pt>
                <c:pt idx="57" formatCode="0\.0">
                  <c:v>10.614505388652873</c:v>
                </c:pt>
                <c:pt idx="58" formatCode="0\.0">
                  <c:v>17.892611027516985</c:v>
                </c:pt>
                <c:pt idx="59" formatCode="0\.0">
                  <c:v>11.47392275603778</c:v>
                </c:pt>
                <c:pt idx="60" formatCode="0\.0">
                  <c:v>21.739005170191835</c:v>
                </c:pt>
                <c:pt idx="61" formatCode="0\.0">
                  <c:v>0.8749999999999859</c:v>
                </c:pt>
                <c:pt idx="62" formatCode="0\.0">
                  <c:v>0.87500000000000355</c:v>
                </c:pt>
                <c:pt idx="63" formatCode="0\.0">
                  <c:v>10.249940298070221</c:v>
                </c:pt>
                <c:pt idx="64" formatCode="0\.0">
                  <c:v>20.810214807208645</c:v>
                </c:pt>
                <c:pt idx="65" formatCode="0\.0">
                  <c:v>23.785141219279488</c:v>
                </c:pt>
                <c:pt idx="66" formatCode="0\.0">
                  <c:v>14.163461955505987</c:v>
                </c:pt>
                <c:pt idx="67" formatCode="0\.0">
                  <c:v>18.272393786360421</c:v>
                </c:pt>
                <c:pt idx="68" formatCode="0\.0">
                  <c:v>21.939535371024103</c:v>
                </c:pt>
                <c:pt idx="69" formatCode="0\.0">
                  <c:v>16.396330728036954</c:v>
                </c:pt>
                <c:pt idx="70" formatCode="0\.0">
                  <c:v>13.46309975876725</c:v>
                </c:pt>
                <c:pt idx="71" formatCode="0\.0">
                  <c:v>15.560469390058779</c:v>
                </c:pt>
                <c:pt idx="72" formatCode="0\.0">
                  <c:v>19.966568058540872</c:v>
                </c:pt>
                <c:pt idx="73" formatCode="0\.0">
                  <c:v>17.302700495596195</c:v>
                </c:pt>
                <c:pt idx="74" formatCode="0\.0">
                  <c:v>23.483437550184377</c:v>
                </c:pt>
                <c:pt idx="75" formatCode="0\.0">
                  <c:v>25.521017306991283</c:v>
                </c:pt>
                <c:pt idx="76" formatCode="0\.0">
                  <c:v>24.28909301562058</c:v>
                </c:pt>
                <c:pt idx="77" formatCode="0\.0">
                  <c:v>27.833178594375983</c:v>
                </c:pt>
                <c:pt idx="78" formatCode="0\.0">
                  <c:v>28.198181427025361</c:v>
                </c:pt>
                <c:pt idx="79" formatCode="0\.0">
                  <c:v>26.090996999999998</c:v>
                </c:pt>
                <c:pt idx="80" formatCode="0\.0">
                  <c:v>54.469764705882341</c:v>
                </c:pt>
                <c:pt idx="81" formatCode="0\.0">
                  <c:v>52.725399093264244</c:v>
                </c:pt>
                <c:pt idx="82" formatCode="0\.0">
                  <c:v>39.238058561643854</c:v>
                </c:pt>
                <c:pt idx="83" formatCode="0\.0">
                  <c:v>24.822398717948719</c:v>
                </c:pt>
                <c:pt idx="84" formatCode="0\.0">
                  <c:v>22.91135372340424</c:v>
                </c:pt>
                <c:pt idx="85" formatCode="0\.0">
                  <c:v>22.832264957264965</c:v>
                </c:pt>
                <c:pt idx="86" formatCode="0\.0">
                  <c:v>25.671673819742502</c:v>
                </c:pt>
                <c:pt idx="87" formatCode="0\.0">
                  <c:v>34.127017094017063</c:v>
                </c:pt>
                <c:pt idx="88" formatCode="0\.0">
                  <c:v>42.723439095435687</c:v>
                </c:pt>
                <c:pt idx="89" formatCode="0\.0">
                  <c:v>32.246215215686277</c:v>
                </c:pt>
                <c:pt idx="90" formatCode="0\.0">
                  <c:v>35.057778875000004</c:v>
                </c:pt>
                <c:pt idx="91" formatCode="0\.0">
                  <c:v>84.636534837261863</c:v>
                </c:pt>
                <c:pt idx="92" formatCode="0\.0">
                  <c:v>89.219413250059148</c:v>
                </c:pt>
                <c:pt idx="93" formatCode="0\.0">
                  <c:v>63.641780278281267</c:v>
                </c:pt>
                <c:pt idx="94" formatCode="0\.0">
                  <c:v>59.049736208526205</c:v>
                </c:pt>
                <c:pt idx="95" formatCode="0\.0">
                  <c:v>72.51198938509431</c:v>
                </c:pt>
                <c:pt idx="96" formatCode="0\.0">
                  <c:v>87.181746030279214</c:v>
                </c:pt>
                <c:pt idx="97" formatCode="0\.0">
                  <c:v>85.732960257664786</c:v>
                </c:pt>
                <c:pt idx="98" formatCode="0\.0">
                  <c:v>80.179815283371042</c:v>
                </c:pt>
                <c:pt idx="99" formatCode="0\.0">
                  <c:v>66.384041075664484</c:v>
                </c:pt>
                <c:pt idx="100" formatCode="0\.0">
                  <c:v>78.549817088002314</c:v>
                </c:pt>
                <c:pt idx="101" formatCode="0\.0">
                  <c:v>64.921478297791197</c:v>
                </c:pt>
                <c:pt idx="102" formatCode="0\.0">
                  <c:v>76.647713219644956</c:v>
                </c:pt>
                <c:pt idx="103" formatCode="0\.0">
                  <c:v>70.812959953892346</c:v>
                </c:pt>
                <c:pt idx="104" formatCode="0\.0">
                  <c:v>77.093481032088462</c:v>
                </c:pt>
                <c:pt idx="105" formatCode="0\.0">
                  <c:v>84.931830482186285</c:v>
                </c:pt>
                <c:pt idx="106" formatCode="0\.0">
                  <c:v>95.659130189098221</c:v>
                </c:pt>
                <c:pt idx="107" formatCode="0\.0">
                  <c:v>84.353973985514372</c:v>
                </c:pt>
                <c:pt idx="108" formatCode="0\.0">
                  <c:v>74.955316273268409</c:v>
                </c:pt>
                <c:pt idx="109" formatCode="0\.0">
                  <c:v>69.821688114145061</c:v>
                </c:pt>
                <c:pt idx="110" formatCode="0\.0">
                  <c:v>112.20036881811235</c:v>
                </c:pt>
                <c:pt idx="111" formatCode="0\.0">
                  <c:v>105.68427254187331</c:v>
                </c:pt>
                <c:pt idx="112" formatCode="0\.0">
                  <c:v>113.66101459536624</c:v>
                </c:pt>
                <c:pt idx="113" formatCode="0\.0">
                  <c:v>125.0568916088951</c:v>
                </c:pt>
                <c:pt idx="114" formatCode="0\.0">
                  <c:v>149.78692473302704</c:v>
                </c:pt>
                <c:pt idx="115" formatCode="0\.0">
                  <c:v>143.33654141881061</c:v>
                </c:pt>
                <c:pt idx="116" formatCode="0\.0">
                  <c:v>147.50715787116695</c:v>
                </c:pt>
                <c:pt idx="117" formatCode="0\.0">
                  <c:v>151.60713013842326</c:v>
                </c:pt>
                <c:pt idx="118" formatCode="0\.0">
                  <c:v>137.28673146417617</c:v>
                </c:pt>
                <c:pt idx="119" formatCode="0\.0">
                  <c:v>130.5492126313855</c:v>
                </c:pt>
                <c:pt idx="120" formatCode="0\.0">
                  <c:v>154.08074783914256</c:v>
                </c:pt>
                <c:pt idx="121" formatCode="0\.0">
                  <c:v>145.02268688166481</c:v>
                </c:pt>
                <c:pt idx="122" formatCode="0\.0">
                  <c:v>134.31918774461386</c:v>
                </c:pt>
                <c:pt idx="123" formatCode="0\.0">
                  <c:v>141.46441478147131</c:v>
                </c:pt>
                <c:pt idx="124" formatCode="0\.0">
                  <c:v>127.94092169112507</c:v>
                </c:pt>
                <c:pt idx="125" formatCode="0\.0">
                  <c:v>118.30870381132232</c:v>
                </c:pt>
                <c:pt idx="126" formatCode="0\.0">
                  <c:v>99.52210520763029</c:v>
                </c:pt>
                <c:pt idx="127" formatCode="0\.0">
                  <c:v>99.657984979664846</c:v>
                </c:pt>
                <c:pt idx="128" formatCode="0\.0">
                  <c:v>110.6504345639374</c:v>
                </c:pt>
                <c:pt idx="129" formatCode="0\.0">
                  <c:v>108.39444675965537</c:v>
                </c:pt>
                <c:pt idx="130" formatCode="0\.0">
                  <c:v>131.00058352327554</c:v>
                </c:pt>
                <c:pt idx="131" formatCode="0\.0">
                  <c:v>84.767677177672709</c:v>
                </c:pt>
                <c:pt idx="132" formatCode="0\.0">
                  <c:v>44.760975371411782</c:v>
                </c:pt>
                <c:pt idx="133" formatCode="0\.0">
                  <c:v>50.724102215149827</c:v>
                </c:pt>
                <c:pt idx="134" formatCode="0\.0">
                  <c:v>26.732493103674347</c:v>
                </c:pt>
                <c:pt idx="135" formatCode="0\.0">
                  <c:v>61.79603469857993</c:v>
                </c:pt>
                <c:pt idx="136" formatCode="0\.0">
                  <c:v>54.841402235444647</c:v>
                </c:pt>
                <c:pt idx="137" formatCode="0\.0">
                  <c:v>55.191482669329915</c:v>
                </c:pt>
                <c:pt idx="138" formatCode="0\.0">
                  <c:v>53.438464594282365</c:v>
                </c:pt>
                <c:pt idx="139" formatCode="0\.0">
                  <c:v>53.08706674731868</c:v>
                </c:pt>
                <c:pt idx="140" formatCode="0\.0">
                  <c:v>56.589244043421871</c:v>
                </c:pt>
                <c:pt idx="141" formatCode="0\.0">
                  <c:v>59.025744502415137</c:v>
                </c:pt>
                <c:pt idx="142" formatCode="0\.0">
                  <c:v>61.104847376045377</c:v>
                </c:pt>
                <c:pt idx="143" formatCode="0\.0">
                  <c:v>58.678402187240827</c:v>
                </c:pt>
                <c:pt idx="144" formatCode="0\.0">
                  <c:v>53.789595158041848</c:v>
                </c:pt>
                <c:pt idx="145" formatCode="0\.0">
                  <c:v>53.543831740608397</c:v>
                </c:pt>
                <c:pt idx="146" formatCode="0\.0">
                  <c:v>56.938053355257686</c:v>
                </c:pt>
                <c:pt idx="147" formatCode="0\.0">
                  <c:v>44.719715238461291</c:v>
                </c:pt>
                <c:pt idx="148" formatCode="0\.0">
                  <c:v>48.864232641118718</c:v>
                </c:pt>
                <c:pt idx="149" formatCode="0\.0">
                  <c:v>35.544640971413379</c:v>
                </c:pt>
                <c:pt idx="150" formatCode="0\.0">
                  <c:v>41.032295222067951</c:v>
                </c:pt>
                <c:pt idx="151" formatCode="0\.0">
                  <c:v>45.503746412084993</c:v>
                </c:pt>
                <c:pt idx="152" formatCode="0\.0">
                  <c:v>39.648749909736644</c:v>
                </c:pt>
                <c:pt idx="153" formatCode="0\.0">
                  <c:v>35.288528817936964</c:v>
                </c:pt>
              </c:numCache>
            </c:numRef>
          </c:val>
          <c:smooth val="0"/>
        </c:ser>
        <c:ser>
          <c:idx val="1"/>
          <c:order val="1"/>
          <c:tx>
            <c:v>Retained earnings</c:v>
          </c:tx>
          <c:spPr>
            <a:ln>
              <a:solidFill>
                <a:srgbClr val="9BBB59"/>
              </a:solidFill>
              <a:prstDash val="solid"/>
            </a:ln>
          </c:spPr>
          <c:marker>
            <c:symbol val="none"/>
          </c:marker>
          <c:cat>
            <c:numRef>
              <c:f>'Ch3 data'!$A$4:$A$157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'Ch3 data'!$AJ$4:$AJ$157</c:f>
              <c:numCache>
                <c:formatCode>General</c:formatCode>
                <c:ptCount val="154"/>
                <c:pt idx="2" formatCode="0\.0">
                  <c:v>1.0836269931776243</c:v>
                </c:pt>
                <c:pt idx="3" formatCode="0\.0">
                  <c:v>0.5205242879791605</c:v>
                </c:pt>
                <c:pt idx="4" formatCode="0\.0">
                  <c:v>0.58286696692579909</c:v>
                </c:pt>
                <c:pt idx="5" formatCode="0\.0">
                  <c:v>0.90021444294405839</c:v>
                </c:pt>
                <c:pt idx="6" formatCode="0\.0">
                  <c:v>1.1102607778105877</c:v>
                </c:pt>
                <c:pt idx="7" formatCode="0\.0">
                  <c:v>1.2799895573099818</c:v>
                </c:pt>
                <c:pt idx="8" formatCode="0\.0">
                  <c:v>1.1209071883662425</c:v>
                </c:pt>
                <c:pt idx="9" formatCode="0\.0">
                  <c:v>0.45186799748824669</c:v>
                </c:pt>
                <c:pt idx="10" formatCode="0\.0">
                  <c:v>0.59070049400158808</c:v>
                </c:pt>
                <c:pt idx="11" formatCode="0\.0">
                  <c:v>1.259491712687435</c:v>
                </c:pt>
                <c:pt idx="12" formatCode="0\.0">
                  <c:v>1.1570521901529318</c:v>
                </c:pt>
                <c:pt idx="13" formatCode="0\.0">
                  <c:v>1.3599464288898844</c:v>
                </c:pt>
                <c:pt idx="14" formatCode="0\.0">
                  <c:v>1.1321657304076282</c:v>
                </c:pt>
                <c:pt idx="15" formatCode="0\.0">
                  <c:v>0.91826643379389949</c:v>
                </c:pt>
                <c:pt idx="16" formatCode="0\.0">
                  <c:v>1.0904430266231735</c:v>
                </c:pt>
                <c:pt idx="17" formatCode="0\.0">
                  <c:v>1.0526677211978885</c:v>
                </c:pt>
                <c:pt idx="18" formatCode="0\.0">
                  <c:v>0.51148700767791766</c:v>
                </c:pt>
                <c:pt idx="19" formatCode="0\.0">
                  <c:v>0.66018551165749173</c:v>
                </c:pt>
                <c:pt idx="20" formatCode="0\.0">
                  <c:v>2.1695676562343991</c:v>
                </c:pt>
                <c:pt idx="21" formatCode="0\.0">
                  <c:v>1.9651455620566516</c:v>
                </c:pt>
                <c:pt idx="22" formatCode="0\.0">
                  <c:v>1.3615284844402886</c:v>
                </c:pt>
                <c:pt idx="23" formatCode="0\.0">
                  <c:v>1.5303008496591808</c:v>
                </c:pt>
                <c:pt idx="24" formatCode="0\.0">
                  <c:v>1.1393565545183648</c:v>
                </c:pt>
                <c:pt idx="25" formatCode="0\.0">
                  <c:v>1.026200701543214</c:v>
                </c:pt>
                <c:pt idx="26" formatCode="0\.0">
                  <c:v>1.0549434151310599</c:v>
                </c:pt>
                <c:pt idx="27" formatCode="0\.0">
                  <c:v>1.2783107014984374</c:v>
                </c:pt>
                <c:pt idx="28" formatCode="0\.0">
                  <c:v>2.2174080438256105</c:v>
                </c:pt>
                <c:pt idx="29" formatCode="0\.0">
                  <c:v>2.2711716696379902</c:v>
                </c:pt>
                <c:pt idx="30" formatCode="0\.0">
                  <c:v>2.0013717027634748</c:v>
                </c:pt>
                <c:pt idx="31" formatCode="0\.0">
                  <c:v>2.0950302212323102</c:v>
                </c:pt>
                <c:pt idx="32" formatCode="0\.0">
                  <c:v>1.5201433066970438</c:v>
                </c:pt>
                <c:pt idx="33" formatCode="0\.0">
                  <c:v>1.2591394293534641</c:v>
                </c:pt>
                <c:pt idx="34" formatCode="0\.0">
                  <c:v>1.212362867153729</c:v>
                </c:pt>
                <c:pt idx="35" formatCode="0\.0">
                  <c:v>2.408292807581649</c:v>
                </c:pt>
                <c:pt idx="36" formatCode="0\.0">
                  <c:v>1.7479735316916136</c:v>
                </c:pt>
                <c:pt idx="37" formatCode="0\.0">
                  <c:v>2.1130552165964112</c:v>
                </c:pt>
                <c:pt idx="38" formatCode="0\.0">
                  <c:v>2.2185319754751909</c:v>
                </c:pt>
                <c:pt idx="39" formatCode="0\.0">
                  <c:v>2.1271578824005211</c:v>
                </c:pt>
                <c:pt idx="40" formatCode="0\.0">
                  <c:v>1.8177733922592234</c:v>
                </c:pt>
                <c:pt idx="41" formatCode="0\.0">
                  <c:v>1.6873695726542162</c:v>
                </c:pt>
                <c:pt idx="42" formatCode="0\.0">
                  <c:v>2.323017618026384</c:v>
                </c:pt>
                <c:pt idx="43" formatCode="0\.0">
                  <c:v>3.2325842229754187</c:v>
                </c:pt>
                <c:pt idx="44" formatCode="0\.0">
                  <c:v>2.6416513486718252</c:v>
                </c:pt>
                <c:pt idx="45" formatCode="0\.0">
                  <c:v>3.3996477445751698</c:v>
                </c:pt>
                <c:pt idx="46" formatCode="0\.0">
                  <c:v>3.3847343366358902</c:v>
                </c:pt>
                <c:pt idx="47" formatCode="0\.0">
                  <c:v>3.9988103356108877</c:v>
                </c:pt>
                <c:pt idx="48" formatCode="0\.0">
                  <c:v>3.5853676178961886</c:v>
                </c:pt>
                <c:pt idx="49" formatCode="0\.0">
                  <c:v>3.1898120569159789</c:v>
                </c:pt>
                <c:pt idx="50" formatCode="0\.0">
                  <c:v>3.2826544798475332</c:v>
                </c:pt>
                <c:pt idx="51" formatCode="0\.0">
                  <c:v>3.9224889099923206</c:v>
                </c:pt>
                <c:pt idx="52" formatCode="0\.0">
                  <c:v>3.7568201806894663</c:v>
                </c:pt>
                <c:pt idx="53" formatCode="0\.0">
                  <c:v>3.3108862560191632</c:v>
                </c:pt>
                <c:pt idx="54" formatCode="0\.0">
                  <c:v>3.65373087194321</c:v>
                </c:pt>
                <c:pt idx="55" formatCode="0\.0">
                  <c:v>6.4311419264327974</c:v>
                </c:pt>
                <c:pt idx="56" formatCode="0\.0">
                  <c:v>5.7973389522651964</c:v>
                </c:pt>
                <c:pt idx="57" formatCode="0\.0">
                  <c:v>7.068135461213636</c:v>
                </c:pt>
                <c:pt idx="58" formatCode="0\.0">
                  <c:v>11.190348872523739</c:v>
                </c:pt>
                <c:pt idx="59" formatCode="0\.0">
                  <c:v>8.7407443526315731</c:v>
                </c:pt>
                <c:pt idx="60" formatCode="0\.0">
                  <c:v>8.658329284831332</c:v>
                </c:pt>
                <c:pt idx="61" formatCode="0\.0">
                  <c:v>0.8749999999999859</c:v>
                </c:pt>
                <c:pt idx="62" formatCode="0\.0">
                  <c:v>0.87500000000000355</c:v>
                </c:pt>
                <c:pt idx="63" formatCode="0\.0">
                  <c:v>4.7211428583203841</c:v>
                </c:pt>
                <c:pt idx="64" formatCode="0\.0">
                  <c:v>8.2645664691249543</c:v>
                </c:pt>
                <c:pt idx="65" formatCode="0\.0">
                  <c:v>9.1566945704200897</c:v>
                </c:pt>
                <c:pt idx="66" formatCode="0\.0">
                  <c:v>6.1551124169284499</c:v>
                </c:pt>
                <c:pt idx="67" formatCode="0\.0">
                  <c:v>7.5344050011045747</c:v>
                </c:pt>
                <c:pt idx="68" formatCode="0\.0">
                  <c:v>8.719543599154651</c:v>
                </c:pt>
                <c:pt idx="69" formatCode="0\.0">
                  <c:v>7.0060698154919079</c:v>
                </c:pt>
                <c:pt idx="70" formatCode="0\.0">
                  <c:v>5.9640256358468768</c:v>
                </c:pt>
                <c:pt idx="71" formatCode="0\.0">
                  <c:v>6.6638523851943354</c:v>
                </c:pt>
                <c:pt idx="72" formatCode="0\.0">
                  <c:v>8.1198014130356455</c:v>
                </c:pt>
                <c:pt idx="73" formatCode="0\.0">
                  <c:v>7.195957771999506</c:v>
                </c:pt>
                <c:pt idx="74" formatCode="0\.0">
                  <c:v>9.256205820628054</c:v>
                </c:pt>
                <c:pt idx="75" formatCode="0\.0">
                  <c:v>9.8475801638129212</c:v>
                </c:pt>
                <c:pt idx="76" formatCode="0\.0">
                  <c:v>9.4931007806895984</c:v>
                </c:pt>
                <c:pt idx="77" formatCode="0\.0">
                  <c:v>10.490292479868391</c:v>
                </c:pt>
                <c:pt idx="78" formatCode="0\.0">
                  <c:v>11.642260952536017</c:v>
                </c:pt>
                <c:pt idx="79" formatCode="0\.0">
                  <c:v>1.8100000000000096</c:v>
                </c:pt>
                <c:pt idx="80" formatCode="0\.0">
                  <c:v>2.1749999999999581</c:v>
                </c:pt>
                <c:pt idx="81" formatCode="0\.0">
                  <c:v>2.1749999999999581</c:v>
                </c:pt>
                <c:pt idx="82" formatCode="0\.0">
                  <c:v>2.275000000000027</c:v>
                </c:pt>
                <c:pt idx="83" formatCode="0\.0">
                  <c:v>2.2749999999999737</c:v>
                </c:pt>
                <c:pt idx="84" formatCode="0\.0">
                  <c:v>2.2749999999999737</c:v>
                </c:pt>
                <c:pt idx="85" formatCode="0\.0">
                  <c:v>2.2750000000000092</c:v>
                </c:pt>
                <c:pt idx="86" formatCode="0\.0">
                  <c:v>3.2749999999999875</c:v>
                </c:pt>
                <c:pt idx="87" formatCode="0\.0">
                  <c:v>3.5249999999999915</c:v>
                </c:pt>
                <c:pt idx="88" formatCode="0\.0">
                  <c:v>5.9999999999999964</c:v>
                </c:pt>
                <c:pt idx="89" formatCode="0\.0">
                  <c:v>5.9999999999999964</c:v>
                </c:pt>
                <c:pt idx="90" formatCode="0\.0">
                  <c:v>5.9999999999999964</c:v>
                </c:pt>
                <c:pt idx="91" formatCode="0\.0">
                  <c:v>20.036697247706368</c:v>
                </c:pt>
                <c:pt idx="92" formatCode="0\.0">
                  <c:v>54.333464033452159</c:v>
                </c:pt>
                <c:pt idx="93" formatCode="0\.0">
                  <c:v>44.430614424004233</c:v>
                </c:pt>
                <c:pt idx="94" formatCode="0\.0">
                  <c:v>33.536665786041922</c:v>
                </c:pt>
                <c:pt idx="95" formatCode="0\.0">
                  <c:v>43.370376219527998</c:v>
                </c:pt>
                <c:pt idx="96" formatCode="0\.0">
                  <c:v>52.431591336025349</c:v>
                </c:pt>
                <c:pt idx="97" formatCode="0\.0">
                  <c:v>51.825743373775921</c:v>
                </c:pt>
                <c:pt idx="98" formatCode="0\.0">
                  <c:v>41.602446533088631</c:v>
                </c:pt>
                <c:pt idx="99" formatCode="0\.0">
                  <c:v>35.849937124674177</c:v>
                </c:pt>
                <c:pt idx="100" formatCode="0\.0">
                  <c:v>34.433941184230235</c:v>
                </c:pt>
                <c:pt idx="101" formatCode="0\.0">
                  <c:v>32.147230741676324</c:v>
                </c:pt>
                <c:pt idx="102" formatCode="0\.0">
                  <c:v>35.599482747814463</c:v>
                </c:pt>
                <c:pt idx="103" formatCode="0\.0">
                  <c:v>35.391154569547616</c:v>
                </c:pt>
                <c:pt idx="104" formatCode="0\.0">
                  <c:v>36.04552892601783</c:v>
                </c:pt>
                <c:pt idx="105" formatCode="0\.0">
                  <c:v>39.056090265049264</c:v>
                </c:pt>
                <c:pt idx="106" formatCode="0\.0">
                  <c:v>50.941269126920766</c:v>
                </c:pt>
                <c:pt idx="107" formatCode="0\.0">
                  <c:v>48.10251555748949</c:v>
                </c:pt>
                <c:pt idx="108" formatCode="0\.0">
                  <c:v>45.157109251768574</c:v>
                </c:pt>
                <c:pt idx="109" formatCode="0\.0">
                  <c:v>43.531634501167751</c:v>
                </c:pt>
                <c:pt idx="110" formatCode="0\.0">
                  <c:v>56.254030370272311</c:v>
                </c:pt>
                <c:pt idx="111" formatCode="0\.0">
                  <c:v>57.225527962898681</c:v>
                </c:pt>
                <c:pt idx="112" formatCode="0\.0">
                  <c:v>57.598525762149208</c:v>
                </c:pt>
                <c:pt idx="113" formatCode="0\.0">
                  <c:v>59.525553735088046</c:v>
                </c:pt>
                <c:pt idx="114" formatCode="0\.0">
                  <c:v>69.125131491947769</c:v>
                </c:pt>
                <c:pt idx="115" formatCode="0\.0">
                  <c:v>69.140435954943442</c:v>
                </c:pt>
                <c:pt idx="116" formatCode="0\.0">
                  <c:v>56.340114679884913</c:v>
                </c:pt>
                <c:pt idx="117" formatCode="0\.0">
                  <c:v>57.881585893921603</c:v>
                </c:pt>
                <c:pt idx="118" formatCode="0\.0">
                  <c:v>56.124397732260455</c:v>
                </c:pt>
                <c:pt idx="119" formatCode="0\.0">
                  <c:v>75.157548817608614</c:v>
                </c:pt>
                <c:pt idx="120" formatCode="0\.0">
                  <c:v>57.895199699865543</c:v>
                </c:pt>
                <c:pt idx="121" formatCode="0\.0">
                  <c:v>75.435772356047067</c:v>
                </c:pt>
                <c:pt idx="122" formatCode="0\.0">
                  <c:v>76.924626206780232</c:v>
                </c:pt>
                <c:pt idx="123" formatCode="0\.0">
                  <c:v>92.193659458306215</c:v>
                </c:pt>
                <c:pt idx="124" formatCode="0\.0">
                  <c:v>84.548329695523947</c:v>
                </c:pt>
                <c:pt idx="125" formatCode="0\.0">
                  <c:v>77.300937076945189</c:v>
                </c:pt>
                <c:pt idx="126" formatCode="0\.0">
                  <c:v>71.478972126932433</c:v>
                </c:pt>
                <c:pt idx="127" formatCode="0\.0">
                  <c:v>71.506444146943906</c:v>
                </c:pt>
                <c:pt idx="128" formatCode="0\.0">
                  <c:v>75.026677509809574</c:v>
                </c:pt>
                <c:pt idx="129" formatCode="0\.0">
                  <c:v>72.763705152221661</c:v>
                </c:pt>
                <c:pt idx="130" formatCode="0\.0">
                  <c:v>62.897749373518209</c:v>
                </c:pt>
                <c:pt idx="131" formatCode="0\.0">
                  <c:v>65.482122862043738</c:v>
                </c:pt>
                <c:pt idx="132" formatCode="0\.0">
                  <c:v>43.386014127450721</c:v>
                </c:pt>
                <c:pt idx="133" formatCode="0\.0">
                  <c:v>45.807966314140693</c:v>
                </c:pt>
                <c:pt idx="134" formatCode="0\.0">
                  <c:v>34.123309931686116</c:v>
                </c:pt>
                <c:pt idx="135" formatCode="0\.0">
                  <c:v>46.129794754902306</c:v>
                </c:pt>
                <c:pt idx="136" formatCode="0\.0">
                  <c:v>43.374365020856544</c:v>
                </c:pt>
                <c:pt idx="137" formatCode="0\.0">
                  <c:v>43.522934866960689</c:v>
                </c:pt>
                <c:pt idx="138" formatCode="0\.0">
                  <c:v>42.767553586665201</c:v>
                </c:pt>
                <c:pt idx="139" formatCode="0\.0">
                  <c:v>42.612637570796608</c:v>
                </c:pt>
                <c:pt idx="140" formatCode="0\.0">
                  <c:v>44.105144671224956</c:v>
                </c:pt>
                <c:pt idx="141" formatCode="0\.0">
                  <c:v>45.079774921563569</c:v>
                </c:pt>
                <c:pt idx="142" formatCode="0\.0">
                  <c:v>45.873347681217737</c:v>
                </c:pt>
                <c:pt idx="143" formatCode="0\.0">
                  <c:v>44.943850268436933</c:v>
                </c:pt>
                <c:pt idx="144" formatCode="0\.0">
                  <c:v>42.921168058952389</c:v>
                </c:pt>
                <c:pt idx="145" formatCode="0\.0">
                  <c:v>42.813773838905924</c:v>
                </c:pt>
                <c:pt idx="146" formatCode="0\.0">
                  <c:v>44.247753846323349</c:v>
                </c:pt>
                <c:pt idx="147" formatCode="0\.0">
                  <c:v>28.736917974779875</c:v>
                </c:pt>
                <c:pt idx="148" formatCode="0\.0">
                  <c:v>30.288467791973943</c:v>
                </c:pt>
                <c:pt idx="149" formatCode="0\.0">
                  <c:v>24.413629580075778</c:v>
                </c:pt>
                <c:pt idx="150" formatCode="0\.0">
                  <c:v>26.749072917811194</c:v>
                </c:pt>
                <c:pt idx="151" formatCode="0\.0">
                  <c:v>28.470263923744376</c:v>
                </c:pt>
                <c:pt idx="152" formatCode="0\.0">
                  <c:v>26.184705591761304</c:v>
                </c:pt>
                <c:pt idx="153" formatCode="0\.0">
                  <c:v>23.245435177424909</c:v>
                </c:pt>
              </c:numCache>
            </c:numRef>
          </c:val>
          <c:smooth val="0"/>
        </c:ser>
        <c:ser>
          <c:idx val="2"/>
          <c:order val="2"/>
          <c:tx>
            <c:v>Debt</c:v>
          </c:tx>
          <c:spPr>
            <a:ln>
              <a:solidFill>
                <a:srgbClr val="F79646"/>
              </a:solidFill>
              <a:prstDash val="solid"/>
            </a:ln>
          </c:spPr>
          <c:marker>
            <c:symbol val="none"/>
          </c:marker>
          <c:cat>
            <c:numRef>
              <c:f>'Ch3 data'!$A$4:$A$157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'Ch3 data'!$AK$4:$AK$157</c:f>
              <c:numCache>
                <c:formatCode>General</c:formatCode>
                <c:ptCount val="154"/>
                <c:pt idx="2" formatCode="0\.0">
                  <c:v>1.0836269931776243</c:v>
                </c:pt>
                <c:pt idx="3" formatCode="0\.0">
                  <c:v>0.5205242879791605</c:v>
                </c:pt>
                <c:pt idx="4" formatCode="0\.0">
                  <c:v>0.58286696692579909</c:v>
                </c:pt>
                <c:pt idx="5" formatCode="0\.0">
                  <c:v>0.90021444294404074</c:v>
                </c:pt>
                <c:pt idx="6" formatCode="0\.0">
                  <c:v>-0.23838065957631827</c:v>
                </c:pt>
                <c:pt idx="7" formatCode="0\.0">
                  <c:v>-0.3884519099464967</c:v>
                </c:pt>
                <c:pt idx="8" formatCode="0\.0">
                  <c:v>-0.24650805982684432</c:v>
                </c:pt>
                <c:pt idx="9" formatCode="0\.0">
                  <c:v>1.7685527693611647E-2</c:v>
                </c:pt>
                <c:pt idx="10" formatCode="0\.0">
                  <c:v>-3.044763194850475E-3</c:v>
                </c:pt>
                <c:pt idx="11" formatCode="0\.0">
                  <c:v>-0.68234839519876189</c:v>
                </c:pt>
                <c:pt idx="12" formatCode="0\.0">
                  <c:v>1.1570521901529318</c:v>
                </c:pt>
                <c:pt idx="13" formatCode="0\.0">
                  <c:v>1.3599464288898844</c:v>
                </c:pt>
                <c:pt idx="14" formatCode="0\.0">
                  <c:v>1.1321657304076282</c:v>
                </c:pt>
                <c:pt idx="15" formatCode="0\.0">
                  <c:v>0.91826643379389949</c:v>
                </c:pt>
                <c:pt idx="16" formatCode="0\.0">
                  <c:v>1.0904430266231735</c:v>
                </c:pt>
                <c:pt idx="17" formatCode="0\.0">
                  <c:v>1.0526677211978885</c:v>
                </c:pt>
                <c:pt idx="18" formatCode="0\.0">
                  <c:v>0.51148700767791766</c:v>
                </c:pt>
                <c:pt idx="19" formatCode="0\.0">
                  <c:v>0.66018551165749173</c:v>
                </c:pt>
                <c:pt idx="20" formatCode="0\.0">
                  <c:v>2.1695676562343991</c:v>
                </c:pt>
                <c:pt idx="21" formatCode="0\.0">
                  <c:v>1.9651455620566158</c:v>
                </c:pt>
                <c:pt idx="22" formatCode="0\.0">
                  <c:v>1.3615284844402886</c:v>
                </c:pt>
                <c:pt idx="23" formatCode="0\.0">
                  <c:v>1.530300849659163</c:v>
                </c:pt>
                <c:pt idx="24" formatCode="0\.0">
                  <c:v>1.1393565545183826</c:v>
                </c:pt>
                <c:pt idx="25" formatCode="0\.0">
                  <c:v>1.026200701543214</c:v>
                </c:pt>
                <c:pt idx="26" formatCode="0\.0">
                  <c:v>1.0549434151310599</c:v>
                </c:pt>
                <c:pt idx="27" formatCode="0\.0">
                  <c:v>1.2783107014984374</c:v>
                </c:pt>
                <c:pt idx="28" formatCode="0\.0">
                  <c:v>2.2174080438256283</c:v>
                </c:pt>
                <c:pt idx="29" formatCode="0\.0">
                  <c:v>2.2711716696379902</c:v>
                </c:pt>
                <c:pt idx="30" formatCode="0\.0">
                  <c:v>2.0013717027634748</c:v>
                </c:pt>
                <c:pt idx="31" formatCode="0\.0">
                  <c:v>2.0950302212323102</c:v>
                </c:pt>
                <c:pt idx="32" formatCode="0\.0">
                  <c:v>1.5201433066970615</c:v>
                </c:pt>
                <c:pt idx="33" formatCode="0\.0">
                  <c:v>1.0724822008355694</c:v>
                </c:pt>
                <c:pt idx="34" formatCode="0\.0">
                  <c:v>0.69834922103341412</c:v>
                </c:pt>
                <c:pt idx="35" formatCode="0\.0">
                  <c:v>1.1589786577236438</c:v>
                </c:pt>
                <c:pt idx="36" formatCode="0\.0">
                  <c:v>1.4595529188289191</c:v>
                </c:pt>
                <c:pt idx="37" formatCode="0\.0">
                  <c:v>2.1130552165964112</c:v>
                </c:pt>
                <c:pt idx="38" formatCode="0\.0">
                  <c:v>2.2185319754751553</c:v>
                </c:pt>
                <c:pt idx="39" formatCode="0\.0">
                  <c:v>2.1271578824005211</c:v>
                </c:pt>
                <c:pt idx="40" formatCode="0\.0">
                  <c:v>1.8177733922592587</c:v>
                </c:pt>
                <c:pt idx="41" formatCode="0\.0">
                  <c:v>0.89488122398135406</c:v>
                </c:pt>
                <c:pt idx="42" formatCode="0\.0">
                  <c:v>1.1824572126802124</c:v>
                </c:pt>
                <c:pt idx="43" formatCode="0\.0">
                  <c:v>-0.51024760921004386</c:v>
                </c:pt>
                <c:pt idx="44" formatCode="0\.0">
                  <c:v>-0.19119864950113197</c:v>
                </c:pt>
                <c:pt idx="45" formatCode="0\.0">
                  <c:v>-0.49902077944132373</c:v>
                </c:pt>
                <c:pt idx="46" formatCode="0\.0">
                  <c:v>-0.49920262179828256</c:v>
                </c:pt>
                <c:pt idx="47" formatCode="0\.0">
                  <c:v>-0.90121445128682254</c:v>
                </c:pt>
                <c:pt idx="48" formatCode="0\.0">
                  <c:v>-0.13761380888562158</c:v>
                </c:pt>
                <c:pt idx="49" formatCode="0\.0">
                  <c:v>0.25351697964927311</c:v>
                </c:pt>
                <c:pt idx="50" formatCode="0\.0">
                  <c:v>4.6362373476327434E-2</c:v>
                </c:pt>
                <c:pt idx="51" formatCode="0\.0">
                  <c:v>-0.48942379669247416</c:v>
                </c:pt>
                <c:pt idx="52" formatCode="0\.0">
                  <c:v>-0.34342961402929362</c:v>
                </c:pt>
                <c:pt idx="53" formatCode="0\.0">
                  <c:v>-0.18028793212591765</c:v>
                </c:pt>
                <c:pt idx="54" formatCode="0\.0">
                  <c:v>-0.19233889897172673</c:v>
                </c:pt>
                <c:pt idx="55" formatCode="0\.0">
                  <c:v>-2.1526128296061842</c:v>
                </c:pt>
                <c:pt idx="56" formatCode="0\.0">
                  <c:v>-1.5956264387160957</c:v>
                </c:pt>
                <c:pt idx="57" formatCode="0\.0">
                  <c:v>-3.7726268284933973</c:v>
                </c:pt>
                <c:pt idx="58" formatCode="0\.0">
                  <c:v>-21.295880705891008</c:v>
                </c:pt>
                <c:pt idx="59" formatCode="0\.0">
                  <c:v>-8.3477350742778711</c:v>
                </c:pt>
                <c:pt idx="60" formatCode="0\.0">
                  <c:v>-3.4397815293247724</c:v>
                </c:pt>
                <c:pt idx="61" formatCode="0\.0">
                  <c:v>0.8749999999999859</c:v>
                </c:pt>
                <c:pt idx="62" formatCode="0\.0">
                  <c:v>0.87500000000000355</c:v>
                </c:pt>
                <c:pt idx="63" formatCode="0\.0">
                  <c:v>0.44168214147681795</c:v>
                </c:pt>
                <c:pt idx="64" formatCode="0\.0">
                  <c:v>-1.2249333310977129</c:v>
                </c:pt>
                <c:pt idx="65" formatCode="0\.0">
                  <c:v>-2.1964862141473951</c:v>
                </c:pt>
                <c:pt idx="66" formatCode="0\.0">
                  <c:v>-0.38872453828112441</c:v>
                </c:pt>
                <c:pt idx="67" formatCode="0\.0">
                  <c:v>-1.2520757284215378</c:v>
                </c:pt>
                <c:pt idx="68" formatCode="0\.0">
                  <c:v>-2.8260879394198035</c:v>
                </c:pt>
                <c:pt idx="69" formatCode="0\.0">
                  <c:v>-1.6792192775009873</c:v>
                </c:pt>
                <c:pt idx="70" formatCode="0\.0">
                  <c:v>-0.77532952302203029</c:v>
                </c:pt>
                <c:pt idx="71" formatCode="0\.0">
                  <c:v>-0.57744147888982411</c:v>
                </c:pt>
                <c:pt idx="72" formatCode="0\.0">
                  <c:v>-1.0516064359141986</c:v>
                </c:pt>
                <c:pt idx="73" formatCode="0\.0">
                  <c:v>-0.10756535325942451</c:v>
                </c:pt>
                <c:pt idx="74" formatCode="0\.0">
                  <c:v>-1.8232642523540046</c:v>
                </c:pt>
                <c:pt idx="75" formatCode="0\.0">
                  <c:v>-2.6293648780124634</c:v>
                </c:pt>
                <c:pt idx="76" formatCode="0\.0">
                  <c:v>-2.2554723443970559</c:v>
                </c:pt>
                <c:pt idx="77" formatCode="0\.0">
                  <c:v>-3.2806099700065516</c:v>
                </c:pt>
                <c:pt idx="78" formatCode="0\.0">
                  <c:v>-5.0591671011968664</c:v>
                </c:pt>
                <c:pt idx="79" formatCode="0\.0">
                  <c:v>-18.175178680112296</c:v>
                </c:pt>
                <c:pt idx="80" formatCode="0\.0">
                  <c:v>-64.989154436070365</c:v>
                </c:pt>
                <c:pt idx="81" formatCode="0\.0">
                  <c:v>-64.38701049797487</c:v>
                </c:pt>
                <c:pt idx="82" formatCode="0\.0">
                  <c:v>-50.008826828308152</c:v>
                </c:pt>
                <c:pt idx="83" formatCode="0\.0">
                  <c:v>-29.971116125325668</c:v>
                </c:pt>
                <c:pt idx="84" formatCode="0\.0">
                  <c:v>-27.311261492514394</c:v>
                </c:pt>
                <c:pt idx="85" formatCode="0\.0">
                  <c:v>-27.280555555555562</c:v>
                </c:pt>
                <c:pt idx="86" formatCode="0\.0">
                  <c:v>-28.92510729613738</c:v>
                </c:pt>
                <c:pt idx="87" formatCode="0\.0">
                  <c:v>-31.641109747226746</c:v>
                </c:pt>
                <c:pt idx="88" formatCode="0\.0">
                  <c:v>-60.240248962655585</c:v>
                </c:pt>
                <c:pt idx="89" formatCode="0\.0">
                  <c:v>-34.113725490196067</c:v>
                </c:pt>
                <c:pt idx="90" formatCode="0\.0">
                  <c:v>-38.631250000000016</c:v>
                </c:pt>
                <c:pt idx="91" formatCode="0\.0">
                  <c:v>-78.468214537755784</c:v>
                </c:pt>
                <c:pt idx="92" formatCode="0\.0">
                  <c:v>8.5025474148654112</c:v>
                </c:pt>
                <c:pt idx="93" formatCode="0\.0">
                  <c:v>20.44372840155102</c:v>
                </c:pt>
                <c:pt idx="94" formatCode="0\.0">
                  <c:v>12.083322176607432</c:v>
                </c:pt>
                <c:pt idx="95" formatCode="0\.0">
                  <c:v>8.4624639768936127</c:v>
                </c:pt>
                <c:pt idx="96" formatCode="0\.0">
                  <c:v>-3.800810877802121</c:v>
                </c:pt>
                <c:pt idx="97" formatCode="0\.0">
                  <c:v>-0.85677466556550275</c:v>
                </c:pt>
                <c:pt idx="98" formatCode="0\.0">
                  <c:v>-13.101706544453027</c:v>
                </c:pt>
                <c:pt idx="99" formatCode="0\.0">
                  <c:v>0.70184760386071687</c:v>
                </c:pt>
                <c:pt idx="100" formatCode="0\.0">
                  <c:v>11.536586198569836</c:v>
                </c:pt>
                <c:pt idx="101" formatCode="0\.0">
                  <c:v>12.554072467407131</c:v>
                </c:pt>
                <c:pt idx="102" formatCode="0\.0">
                  <c:v>11.503994681992715</c:v>
                </c:pt>
                <c:pt idx="103" formatCode="0\.0">
                  <c:v>14.506082731163589</c:v>
                </c:pt>
                <c:pt idx="104" formatCode="0\.0">
                  <c:v>23.429344290235736</c:v>
                </c:pt>
                <c:pt idx="105" formatCode="0\.0">
                  <c:v>18.592796453932525</c:v>
                </c:pt>
                <c:pt idx="106" formatCode="0\.0">
                  <c:v>21.663596491442732</c:v>
                </c:pt>
                <c:pt idx="107" formatCode="0\.0">
                  <c:v>30.319505424449357</c:v>
                </c:pt>
                <c:pt idx="108" formatCode="0\.0">
                  <c:v>30.049811728618465</c:v>
                </c:pt>
                <c:pt idx="109" formatCode="0\.0">
                  <c:v>29.60274193766551</c:v>
                </c:pt>
                <c:pt idx="110" formatCode="0\.0">
                  <c:v>34.173991011529544</c:v>
                </c:pt>
                <c:pt idx="111" formatCode="0\.0">
                  <c:v>30.993762168559012</c:v>
                </c:pt>
                <c:pt idx="112" formatCode="0\.0">
                  <c:v>57.952327975026677</c:v>
                </c:pt>
                <c:pt idx="113" formatCode="0\.0">
                  <c:v>72.6891364042948</c:v>
                </c:pt>
                <c:pt idx="114" formatCode="0\.0">
                  <c:v>83.685693515477737</c:v>
                </c:pt>
                <c:pt idx="115" formatCode="0\.0">
                  <c:v>69.985146597589917</c:v>
                </c:pt>
                <c:pt idx="116" formatCode="0\.0">
                  <c:v>72.503997062139277</c:v>
                </c:pt>
                <c:pt idx="117" formatCode="0\.0">
                  <c:v>68.570481700308022</c:v>
                </c:pt>
                <c:pt idx="118" formatCode="0\.0">
                  <c:v>48.914790968219236</c:v>
                </c:pt>
                <c:pt idx="119" formatCode="0\.0">
                  <c:v>72.773797220098729</c:v>
                </c:pt>
                <c:pt idx="120" formatCode="0\.0">
                  <c:v>47.838420920952032</c:v>
                </c:pt>
                <c:pt idx="121" formatCode="0\.0">
                  <c:v>50.356955944291968</c:v>
                </c:pt>
                <c:pt idx="122" formatCode="0\.0">
                  <c:v>63.6732946593322</c:v>
                </c:pt>
                <c:pt idx="123" formatCode="0\.0">
                  <c:v>58.813123058349603</c:v>
                </c:pt>
                <c:pt idx="124" formatCode="0\.0">
                  <c:v>37.968059028380175</c:v>
                </c:pt>
                <c:pt idx="125" formatCode="0\.0">
                  <c:v>41.972804734281823</c:v>
                </c:pt>
                <c:pt idx="126" formatCode="0\.0">
                  <c:v>41.621880609352928</c:v>
                </c:pt>
                <c:pt idx="127" formatCode="0\.0">
                  <c:v>41.874353664911993</c:v>
                </c:pt>
                <c:pt idx="128" formatCode="0\.0">
                  <c:v>42.504379416382335</c:v>
                </c:pt>
                <c:pt idx="129" formatCode="0\.0">
                  <c:v>39.792825690270128</c:v>
                </c:pt>
                <c:pt idx="130" formatCode="0\.0">
                  <c:v>71.400268421234131</c:v>
                </c:pt>
                <c:pt idx="131" formatCode="0\.0">
                  <c:v>42.181280371904784</c:v>
                </c:pt>
                <c:pt idx="132" formatCode="0\.0">
                  <c:v>27.902936066173449</c:v>
                </c:pt>
                <c:pt idx="133" formatCode="0\.0">
                  <c:v>29.321404570233543</c:v>
                </c:pt>
                <c:pt idx="134" formatCode="0\.0">
                  <c:v>29.851034961905594</c:v>
                </c:pt>
                <c:pt idx="135" formatCode="0\.0">
                  <c:v>30.216714859138776</c:v>
                </c:pt>
                <c:pt idx="136" formatCode="0\.0">
                  <c:v>28.335280882561992</c:v>
                </c:pt>
                <c:pt idx="137" formatCode="0\.0">
                  <c:v>28.432614818513755</c:v>
                </c:pt>
                <c:pt idx="138" formatCode="0\.0">
                  <c:v>27.942311936503284</c:v>
                </c:pt>
                <c:pt idx="139" formatCode="0\.0">
                  <c:v>27.843148260164831</c:v>
                </c:pt>
                <c:pt idx="140" formatCode="0\.0">
                  <c:v>28.818394504752611</c:v>
                </c:pt>
                <c:pt idx="141" formatCode="0\.0">
                  <c:v>29.480200697798793</c:v>
                </c:pt>
                <c:pt idx="142" formatCode="0\.0">
                  <c:v>30.034510244507491</c:v>
                </c:pt>
                <c:pt idx="143" formatCode="0\.0">
                  <c:v>29.386669704501134</c:v>
                </c:pt>
                <c:pt idx="144" formatCode="0\.0">
                  <c:v>28.041104386169234</c:v>
                </c:pt>
                <c:pt idx="145" formatCode="0\.0">
                  <c:v>27.971988528622767</c:v>
                </c:pt>
                <c:pt idx="146" formatCode="0\.0">
                  <c:v>28.913962993413456</c:v>
                </c:pt>
                <c:pt idx="147" formatCode="0\.0">
                  <c:v>14.666271164529565</c:v>
                </c:pt>
                <c:pt idx="148" formatCode="0\.0">
                  <c:v>15.755878668220422</c:v>
                </c:pt>
                <c:pt idx="149" formatCode="0\.0">
                  <c:v>13.542796433396731</c:v>
                </c:pt>
                <c:pt idx="150" formatCode="0\.0">
                  <c:v>15.350468415288923</c:v>
                </c:pt>
                <c:pt idx="151" formatCode="0\.0">
                  <c:v>16.778489025895507</c:v>
                </c:pt>
                <c:pt idx="152" formatCode="0\.0">
                  <c:v>14.900610460972368</c:v>
                </c:pt>
                <c:pt idx="153" formatCode="0\.0">
                  <c:v>17.036575407611494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90112"/>
        <c:axId val="86835968"/>
      </c:lineChart>
      <c:catAx>
        <c:axId val="4809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400"/>
            </a:pPr>
            <a:endParaRPr lang="sv-SE"/>
          </a:p>
        </c:txPr>
        <c:crossAx val="8683596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6835968"/>
        <c:scaling>
          <c:orientation val="minMax"/>
          <c:max val="160"/>
          <c:min val="-100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48090112"/>
        <c:crossesAt val="1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areaChart>
        <c:grouping val="stacked"/>
        <c:varyColors val="0"/>
        <c:ser>
          <c:idx val="0"/>
          <c:order val="0"/>
          <c:tx>
            <c:v>Customs</c:v>
          </c:tx>
          <c:spPr>
            <a:solidFill>
              <a:sysClr val="windowText" lastClr="000000"/>
            </a:solidFill>
            <a:ln w="28575">
              <a:noFill/>
            </a:ln>
          </c:spPr>
          <c:cat>
            <c:numRef>
              <c:f>'Ch4 data'!$O$4:$O$157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'Ch4 data'!$P$4:$P$157</c:f>
              <c:numCache>
                <c:formatCode>General</c:formatCode>
                <c:ptCount val="154"/>
                <c:pt idx="2" formatCode="0\.0">
                  <c:v>22.580260189228529</c:v>
                </c:pt>
                <c:pt idx="3" formatCode="0\.0">
                  <c:v>22.851690598290595</c:v>
                </c:pt>
                <c:pt idx="4" formatCode="0\.0">
                  <c:v>23.782240399517825</c:v>
                </c:pt>
                <c:pt idx="5" formatCode="0\.0">
                  <c:v>23.252210018305874</c:v>
                </c:pt>
                <c:pt idx="6" formatCode="0\.0">
                  <c:v>23.230616631430586</c:v>
                </c:pt>
                <c:pt idx="7" formatCode="0\.0">
                  <c:v>23.728604954367665</c:v>
                </c:pt>
                <c:pt idx="8" formatCode="0\.0">
                  <c:v>25.679352404352407</c:v>
                </c:pt>
                <c:pt idx="9" formatCode="0\.0">
                  <c:v>24.395950845389578</c:v>
                </c:pt>
                <c:pt idx="10" formatCode="0\.0">
                  <c:v>24.0820249885723</c:v>
                </c:pt>
                <c:pt idx="11" formatCode="0\.0">
                  <c:v>25.701356365102836</c:v>
                </c:pt>
                <c:pt idx="12" formatCode="0\.0">
                  <c:v>24.958562378797673</c:v>
                </c:pt>
                <c:pt idx="13" formatCode="0\.0">
                  <c:v>27.345747572815533</c:v>
                </c:pt>
                <c:pt idx="14" formatCode="0\.0">
                  <c:v>29.870234351222479</c:v>
                </c:pt>
                <c:pt idx="15" formatCode="0\.0">
                  <c:v>26.493671119800151</c:v>
                </c:pt>
                <c:pt idx="16" formatCode="0\.0">
                  <c:v>27.374533069883526</c:v>
                </c:pt>
                <c:pt idx="17" formatCode="0\.0">
                  <c:v>27.609865263157896</c:v>
                </c:pt>
                <c:pt idx="18" formatCode="0\.0">
                  <c:v>24.938228105906312</c:v>
                </c:pt>
                <c:pt idx="19" formatCode="0\.0">
                  <c:v>26.091418136283</c:v>
                </c:pt>
                <c:pt idx="20" formatCode="0\.0">
                  <c:v>26.953292409626815</c:v>
                </c:pt>
                <c:pt idx="21" formatCode="0\.0">
                  <c:v>27.684695789278429</c:v>
                </c:pt>
                <c:pt idx="22" formatCode="0\.0">
                  <c:v>29.076065987475463</c:v>
                </c:pt>
                <c:pt idx="23" formatCode="0\.0">
                  <c:v>31.027270370370371</c:v>
                </c:pt>
                <c:pt idx="24" formatCode="0\.0">
                  <c:v>30.837276952519822</c:v>
                </c:pt>
                <c:pt idx="25" formatCode="0\.0">
                  <c:v>29.754931728350702</c:v>
                </c:pt>
                <c:pt idx="26" formatCode="0\.0">
                  <c:v>29.070010993037741</c:v>
                </c:pt>
                <c:pt idx="27" formatCode="0\.0">
                  <c:v>28.754265740916875</c:v>
                </c:pt>
                <c:pt idx="28" formatCode="0\.0">
                  <c:v>32.622484433920896</c:v>
                </c:pt>
                <c:pt idx="29" formatCode="0\.0">
                  <c:v>35.206641696826871</c:v>
                </c:pt>
                <c:pt idx="30" formatCode="0\.0">
                  <c:v>34.283150159222672</c:v>
                </c:pt>
                <c:pt idx="31" formatCode="0\.0">
                  <c:v>31.43504709840202</c:v>
                </c:pt>
                <c:pt idx="32" formatCode="0\.0">
                  <c:v>30.619987500000001</c:v>
                </c:pt>
                <c:pt idx="33" formatCode="0\.0">
                  <c:v>29.335970690071665</c:v>
                </c:pt>
                <c:pt idx="34" formatCode="0\.0">
                  <c:v>28.609419252786989</c:v>
                </c:pt>
                <c:pt idx="35" formatCode="0\.0">
                  <c:v>28.184943763152166</c:v>
                </c:pt>
                <c:pt idx="36" formatCode="0\.0">
                  <c:v>29.969001150582482</c:v>
                </c:pt>
                <c:pt idx="37" formatCode="0\.0">
                  <c:v>29.079508828901968</c:v>
                </c:pt>
                <c:pt idx="38" formatCode="0\.0">
                  <c:v>33.263670632354838</c:v>
                </c:pt>
                <c:pt idx="39" formatCode="0\.0">
                  <c:v>35.130533128435488</c:v>
                </c:pt>
                <c:pt idx="40" formatCode="0\.0">
                  <c:v>32.624074712643683</c:v>
                </c:pt>
                <c:pt idx="41" formatCode="0\.0">
                  <c:v>29.200892215568864</c:v>
                </c:pt>
                <c:pt idx="42" formatCode="0\.0">
                  <c:v>31.145297142857142</c:v>
                </c:pt>
                <c:pt idx="43" formatCode="0\.0">
                  <c:v>28.073913131313134</c:v>
                </c:pt>
                <c:pt idx="44" formatCode="0\.0">
                  <c:v>28.804010294117649</c:v>
                </c:pt>
                <c:pt idx="45" formatCode="0\.0">
                  <c:v>27.62685327102804</c:v>
                </c:pt>
                <c:pt idx="46" formatCode="0\.0">
                  <c:v>27.254937499999997</c:v>
                </c:pt>
                <c:pt idx="47" formatCode="0\.0">
                  <c:v>24.570842083333332</c:v>
                </c:pt>
                <c:pt idx="48" formatCode="0\.0">
                  <c:v>21.912861240310079</c:v>
                </c:pt>
                <c:pt idx="49" formatCode="0\.0">
                  <c:v>22.67702862745098</c:v>
                </c:pt>
                <c:pt idx="50" formatCode="0\.0">
                  <c:v>21.410555871886121</c:v>
                </c:pt>
                <c:pt idx="51" formatCode="0\.0">
                  <c:v>20.493592465753423</c:v>
                </c:pt>
                <c:pt idx="52" formatCode="0\.0">
                  <c:v>20.776305555555556</c:v>
                </c:pt>
                <c:pt idx="53" formatCode="0\.0">
                  <c:v>21.599589028213167</c:v>
                </c:pt>
                <c:pt idx="54" formatCode="0\.0">
                  <c:v>18.024063467492262</c:v>
                </c:pt>
                <c:pt idx="55" formatCode="0\.0">
                  <c:v>12.997857819905212</c:v>
                </c:pt>
                <c:pt idx="56" formatCode="0\.0">
                  <c:v>12.887107822410149</c:v>
                </c:pt>
                <c:pt idx="57" formatCode="0.00">
                  <c:v>6.0442164772727267</c:v>
                </c:pt>
                <c:pt idx="58" formatCode="0.00">
                  <c:v>3.5869573254670599</c:v>
                </c:pt>
                <c:pt idx="59" formatCode="0.00">
                  <c:v>8.3502741854636593</c:v>
                </c:pt>
                <c:pt idx="60" formatCode="0\.0">
                  <c:v>11.714571012145749</c:v>
                </c:pt>
                <c:pt idx="61" formatCode="0.00">
                  <c:v>8.8830988715277783</c:v>
                </c:pt>
                <c:pt idx="62" formatCode="0\.0">
                  <c:v>11.082316983016984</c:v>
                </c:pt>
                <c:pt idx="63" formatCode="0\.0">
                  <c:v>17.342721370499419</c:v>
                </c:pt>
                <c:pt idx="64" formatCode="0\.0">
                  <c:v>16.485008588235296</c:v>
                </c:pt>
                <c:pt idx="65" formatCode="0\.0">
                  <c:v>14.801633016627077</c:v>
                </c:pt>
                <c:pt idx="66" formatCode="0\.0">
                  <c:v>15.82212421171171</c:v>
                </c:pt>
                <c:pt idx="67" formatCode="0\.0">
                  <c:v>15.468721786492376</c:v>
                </c:pt>
                <c:pt idx="68" formatCode="0\.0">
                  <c:v>16.310525847457626</c:v>
                </c:pt>
                <c:pt idx="69" formatCode="0\.0">
                  <c:v>15.74392262996942</c:v>
                </c:pt>
                <c:pt idx="70" formatCode="0\.0">
                  <c:v>14.91755090909091</c:v>
                </c:pt>
                <c:pt idx="71" formatCode="0\.0">
                  <c:v>13.780760521042085</c:v>
                </c:pt>
                <c:pt idx="72" formatCode="0\.0">
                  <c:v>11.813806552419354</c:v>
                </c:pt>
                <c:pt idx="73" formatCode="0\.0">
                  <c:v>10.813558913250715</c:v>
                </c:pt>
                <c:pt idx="74" formatCode="0\.0">
                  <c:v>12.138414260249554</c:v>
                </c:pt>
                <c:pt idx="75" formatCode="0\.0">
                  <c:v>12.569538200339558</c:v>
                </c:pt>
                <c:pt idx="76" formatCode="0\.0">
                  <c:v>13.012255054432348</c:v>
                </c:pt>
                <c:pt idx="77" formatCode="0\.0">
                  <c:v>12.771540411931817</c:v>
                </c:pt>
                <c:pt idx="78" formatCode="0\.0">
                  <c:v>12.789825216316439</c:v>
                </c:pt>
                <c:pt idx="79" formatCode="0\.0">
                  <c:v>11.45908341915551</c:v>
                </c:pt>
                <c:pt idx="80" formatCode="0.00">
                  <c:v>6.8096260829913362</c:v>
                </c:pt>
                <c:pt idx="81" formatCode="0.00">
                  <c:v>4.3672669067627057</c:v>
                </c:pt>
                <c:pt idx="82" formatCode="0.00">
                  <c:v>3.9516898069759567</c:v>
                </c:pt>
                <c:pt idx="83" formatCode="0.00">
                  <c:v>3.6224672228843859</c:v>
                </c:pt>
                <c:pt idx="84" formatCode="0.00">
                  <c:v>2.6581732891832228</c:v>
                </c:pt>
                <c:pt idx="85" formatCode="0.00">
                  <c:v>3.826446072240465</c:v>
                </c:pt>
                <c:pt idx="86" formatCode="0.00">
                  <c:v>7.2741971969510697</c:v>
                </c:pt>
                <c:pt idx="87" formatCode="0.00">
                  <c:v>6.4256799999999998</c:v>
                </c:pt>
                <c:pt idx="88" formatCode="0.00">
                  <c:v>4.2419122531026048</c:v>
                </c:pt>
                <c:pt idx="89" formatCode="0.00">
                  <c:v>3.9056971270897587</c:v>
                </c:pt>
                <c:pt idx="90" formatCode="0.00">
                  <c:v>5.4740652465365702</c:v>
                </c:pt>
                <c:pt idx="91" formatCode="0.00">
                  <c:v>4.4806497510078263</c:v>
                </c:pt>
                <c:pt idx="92" formatCode="0.00">
                  <c:v>3.7747092469018111</c:v>
                </c:pt>
                <c:pt idx="93" formatCode="0.00">
                  <c:v>4.185937064884433</c:v>
                </c:pt>
                <c:pt idx="94" formatCode="0.00">
                  <c:v>4.5263878063566292</c:v>
                </c:pt>
                <c:pt idx="95" formatCode="0.00">
                  <c:v>4.5158272813388063</c:v>
                </c:pt>
                <c:pt idx="96" formatCode="0.00">
                  <c:v>4.302602561468392</c:v>
                </c:pt>
                <c:pt idx="97" formatCode="0.00">
                  <c:v>4.2397669291338582</c:v>
                </c:pt>
                <c:pt idx="98" formatCode="0.00">
                  <c:v>3.9895789101203114</c:v>
                </c:pt>
                <c:pt idx="99" formatCode="0.00">
                  <c:v>4.7084126894686422</c:v>
                </c:pt>
                <c:pt idx="100" formatCode="0.00">
                  <c:v>4.0928248750480591</c:v>
                </c:pt>
                <c:pt idx="101" formatCode="0.00">
                  <c:v>3.7349883794633421</c:v>
                </c:pt>
                <c:pt idx="102" formatCode="0.00">
                  <c:v>3.3203885654962741</c:v>
                </c:pt>
                <c:pt idx="103" formatCode="0.00">
                  <c:v>3.2672316950852558</c:v>
                </c:pt>
                <c:pt idx="104" formatCode="0.00">
                  <c:v>3.1338378154247128</c:v>
                </c:pt>
                <c:pt idx="105" formatCode="0.00">
                  <c:v>2.7426348573878396</c:v>
                </c:pt>
                <c:pt idx="106" formatCode="0.00">
                  <c:v>2.1895975617895043</c:v>
                </c:pt>
                <c:pt idx="107" formatCode="0.00">
                  <c:v>1.8949783532510027</c:v>
                </c:pt>
                <c:pt idx="108" formatCode="0.00">
                  <c:v>1.717126225490196</c:v>
                </c:pt>
                <c:pt idx="109" formatCode="0.00">
                  <c:v>1.7130316579046494</c:v>
                </c:pt>
                <c:pt idx="110" formatCode="0.00">
                  <c:v>1.5139829084800234</c:v>
                </c:pt>
                <c:pt idx="111" formatCode="0.00">
                  <c:v>1.2170028781742697</c:v>
                </c:pt>
                <c:pt idx="112" formatCode="0.00">
                  <c:v>1.1254932377308191</c:v>
                </c:pt>
                <c:pt idx="113" formatCode="0.00">
                  <c:v>1.0929802599903706</c:v>
                </c:pt>
                <c:pt idx="114" formatCode="0.00">
                  <c:v>1.1312779954573835</c:v>
                </c:pt>
                <c:pt idx="115" formatCode="0.00">
                  <c:v>0.78693620056770053</c:v>
                </c:pt>
                <c:pt idx="116" formatCode="0.00">
                  <c:v>0.71372791821198522</c:v>
                </c:pt>
                <c:pt idx="117" formatCode="0.00">
                  <c:v>0.50385025305947573</c:v>
                </c:pt>
                <c:pt idx="118" formatCode="0.00">
                  <c:v>0.42767654138563832</c:v>
                </c:pt>
                <c:pt idx="119" formatCode="0.00">
                  <c:v>0.49991006330495524</c:v>
                </c:pt>
                <c:pt idx="120" formatCode="0.00">
                  <c:v>0.50733751003024496</c:v>
                </c:pt>
                <c:pt idx="121" formatCode="0.00">
                  <c:v>0.46727015675185984</c:v>
                </c:pt>
                <c:pt idx="122" formatCode="0.00">
                  <c:v>0.53182999644250151</c:v>
                </c:pt>
                <c:pt idx="123" formatCode="0.00">
                  <c:v>0.46621393146979256</c:v>
                </c:pt>
                <c:pt idx="124" formatCode="0.00">
                  <c:v>0.48395678568170997</c:v>
                </c:pt>
                <c:pt idx="125" formatCode="0.00">
                  <c:v>0.41850260915302884</c:v>
                </c:pt>
                <c:pt idx="126" formatCode="0.00">
                  <c:v>0.43211640062610401</c:v>
                </c:pt>
                <c:pt idx="127" formatCode="0.00">
                  <c:v>0.4857875938788187</c:v>
                </c:pt>
                <c:pt idx="128" formatCode="0.00">
                  <c:v>0.46970302478396736</c:v>
                </c:pt>
                <c:pt idx="129" formatCode="0.00">
                  <c:v>0.46697485261202215</c:v>
                </c:pt>
                <c:pt idx="130" formatCode="0.00">
                  <c:v>0.39351652814394544</c:v>
                </c:pt>
                <c:pt idx="131" formatCode="0.00">
                  <c:v>0.61585861016770282</c:v>
                </c:pt>
                <c:pt idx="132" formatCode="0.00">
                  <c:v>0.67664510232973718</c:v>
                </c:pt>
                <c:pt idx="133" formatCode="0.00">
                  <c:v>0.66431400573633548</c:v>
                </c:pt>
                <c:pt idx="134" formatCode="0.00">
                  <c:v>0.65227982984675148</c:v>
                </c:pt>
                <c:pt idx="135" formatCode="0.00">
                  <c:v>0.56770175058830108</c:v>
                </c:pt>
                <c:pt idx="136" formatCode="0.00">
                  <c:v>0.37531016353034108</c:v>
                </c:pt>
                <c:pt idx="137" formatCode="0.00">
                  <c:v>0.39068064726723395</c:v>
                </c:pt>
                <c:pt idx="138" formatCode="0.00">
                  <c:v>0.36655642388915882</c:v>
                </c:pt>
                <c:pt idx="139" formatCode="0.00">
                  <c:v>0.32330546185709735</c:v>
                </c:pt>
                <c:pt idx="140" formatCode="0.00">
                  <c:v>0.32670454418679734</c:v>
                </c:pt>
                <c:pt idx="141" formatCode="0.00">
                  <c:v>0.31425422297696587</c:v>
                </c:pt>
                <c:pt idx="142" formatCode="0.00">
                  <c:v>0.29973249823053488</c:v>
                </c:pt>
                <c:pt idx="143" formatCode="0.00">
                  <c:v>0.28467391190259039</c:v>
                </c:pt>
                <c:pt idx="144" formatCode="0.00">
                  <c:v>0.29622125936984184</c:v>
                </c:pt>
                <c:pt idx="145" formatCode="0.00">
                  <c:v>0.3434811627741538</c:v>
                </c:pt>
                <c:pt idx="146" formatCode="0.00">
                  <c:v>0.36272669204126712</c:v>
                </c:pt>
                <c:pt idx="147" formatCode="0.00">
                  <c:v>0.39746194125101403</c:v>
                </c:pt>
                <c:pt idx="148" formatCode="0.00">
                  <c:v>0.3947774624691992</c:v>
                </c:pt>
                <c:pt idx="149" formatCode="0.00">
                  <c:v>0.35621715218062916</c:v>
                </c:pt>
                <c:pt idx="150" formatCode="0.00">
                  <c:v>0.37425741495326309</c:v>
                </c:pt>
                <c:pt idx="151" formatCode="0.00">
                  <c:v>0.36600745744855212</c:v>
                </c:pt>
                <c:pt idx="152" formatCode="0.00">
                  <c:v>0.33297597944102225</c:v>
                </c:pt>
                <c:pt idx="153" formatCode="0.00">
                  <c:v>0.32340165589276076</c:v>
                </c:pt>
              </c:numCache>
            </c:numRef>
          </c:val>
        </c:ser>
        <c:ser>
          <c:idx val="1"/>
          <c:order val="1"/>
          <c:tx>
            <c:v>General</c:v>
          </c:tx>
          <c:spPr>
            <a:pattFill prst="narVert">
              <a:fgClr>
                <a:sysClr val="windowText" lastClr="000000"/>
              </a:fgClr>
              <a:bgClr>
                <a:sysClr val="window" lastClr="FFFFFF"/>
              </a:bgClr>
            </a:pattFill>
            <a:ln w="3175">
              <a:solidFill>
                <a:sysClr val="windowText" lastClr="000000"/>
              </a:solidFill>
              <a:prstDash val="solid"/>
            </a:ln>
          </c:spPr>
          <c:cat>
            <c:numRef>
              <c:f>'Ch4 data'!$O$4:$O$157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'Ch4 data'!$Q$4:$Q$157</c:f>
              <c:numCache>
                <c:formatCode>General</c:formatCode>
                <c:ptCount val="154"/>
                <c:pt idx="2" formatCode="0\.0">
                  <c:v>0</c:v>
                </c:pt>
                <c:pt idx="3" formatCode="0\.0">
                  <c:v>0</c:v>
                </c:pt>
                <c:pt idx="4" formatCode="0\.0">
                  <c:v>0</c:v>
                </c:pt>
                <c:pt idx="5" formatCode="0\.0">
                  <c:v>0</c:v>
                </c:pt>
                <c:pt idx="6" formatCode="0\.0">
                  <c:v>0</c:v>
                </c:pt>
                <c:pt idx="7" formatCode="0\.0">
                  <c:v>0</c:v>
                </c:pt>
                <c:pt idx="8" formatCode="0\.0">
                  <c:v>0</c:v>
                </c:pt>
                <c:pt idx="9" formatCode="0\.0">
                  <c:v>0</c:v>
                </c:pt>
                <c:pt idx="10" formatCode="0\.0">
                  <c:v>0</c:v>
                </c:pt>
                <c:pt idx="11" formatCode="0\.0">
                  <c:v>0</c:v>
                </c:pt>
                <c:pt idx="12" formatCode="0\.0">
                  <c:v>0</c:v>
                </c:pt>
                <c:pt idx="13" formatCode="0\.0">
                  <c:v>0</c:v>
                </c:pt>
                <c:pt idx="14" formatCode="0\.0">
                  <c:v>0</c:v>
                </c:pt>
                <c:pt idx="15" formatCode="0\.0">
                  <c:v>0</c:v>
                </c:pt>
                <c:pt idx="16" formatCode="0\.0">
                  <c:v>0</c:v>
                </c:pt>
                <c:pt idx="17" formatCode="0\.0">
                  <c:v>0</c:v>
                </c:pt>
                <c:pt idx="18" formatCode="0\.0">
                  <c:v>0</c:v>
                </c:pt>
                <c:pt idx="19" formatCode="0\.0">
                  <c:v>0</c:v>
                </c:pt>
                <c:pt idx="20" formatCode="0\.0">
                  <c:v>0</c:v>
                </c:pt>
                <c:pt idx="21" formatCode="0\.0">
                  <c:v>0</c:v>
                </c:pt>
                <c:pt idx="22" formatCode="0\.0">
                  <c:v>0</c:v>
                </c:pt>
                <c:pt idx="23" formatCode="0\.0">
                  <c:v>0</c:v>
                </c:pt>
                <c:pt idx="24" formatCode="0\.0">
                  <c:v>0</c:v>
                </c:pt>
                <c:pt idx="25" formatCode="0\.0">
                  <c:v>0</c:v>
                </c:pt>
                <c:pt idx="26" formatCode="0\.0">
                  <c:v>0</c:v>
                </c:pt>
                <c:pt idx="27" formatCode="0\.0">
                  <c:v>0</c:v>
                </c:pt>
                <c:pt idx="28" formatCode="0\.0">
                  <c:v>0</c:v>
                </c:pt>
                <c:pt idx="29" formatCode="0\.0">
                  <c:v>0</c:v>
                </c:pt>
                <c:pt idx="30" formatCode="0\.0">
                  <c:v>0</c:v>
                </c:pt>
                <c:pt idx="31" formatCode="0\.0">
                  <c:v>0</c:v>
                </c:pt>
                <c:pt idx="32" formatCode="0\.0">
                  <c:v>0</c:v>
                </c:pt>
                <c:pt idx="33" formatCode="0\.0">
                  <c:v>0</c:v>
                </c:pt>
                <c:pt idx="34" formatCode="0\.0">
                  <c:v>0</c:v>
                </c:pt>
                <c:pt idx="35" formatCode="0\.0">
                  <c:v>0</c:v>
                </c:pt>
                <c:pt idx="36" formatCode="0\.0">
                  <c:v>0</c:v>
                </c:pt>
                <c:pt idx="37" formatCode="0\.0">
                  <c:v>0</c:v>
                </c:pt>
                <c:pt idx="38" formatCode="0\.0">
                  <c:v>0</c:v>
                </c:pt>
                <c:pt idx="39" formatCode="0\.0">
                  <c:v>0</c:v>
                </c:pt>
                <c:pt idx="40" formatCode="0\.0">
                  <c:v>0</c:v>
                </c:pt>
                <c:pt idx="41" formatCode="0\.0">
                  <c:v>0</c:v>
                </c:pt>
                <c:pt idx="42" formatCode="0\.0">
                  <c:v>0</c:v>
                </c:pt>
                <c:pt idx="43" formatCode="0\.0">
                  <c:v>0</c:v>
                </c:pt>
                <c:pt idx="44" formatCode="0\.0">
                  <c:v>0</c:v>
                </c:pt>
                <c:pt idx="45" formatCode="0\.0">
                  <c:v>0</c:v>
                </c:pt>
                <c:pt idx="46" formatCode="0\.0">
                  <c:v>0</c:v>
                </c:pt>
                <c:pt idx="47" formatCode="0\.0">
                  <c:v>0</c:v>
                </c:pt>
                <c:pt idx="48" formatCode="0\.0">
                  <c:v>0</c:v>
                </c:pt>
                <c:pt idx="49" formatCode="0\.0">
                  <c:v>0</c:v>
                </c:pt>
                <c:pt idx="50" formatCode="0\.0">
                  <c:v>0</c:v>
                </c:pt>
                <c:pt idx="51" formatCode="0\.0">
                  <c:v>0</c:v>
                </c:pt>
                <c:pt idx="52" formatCode="0\.0">
                  <c:v>0</c:v>
                </c:pt>
                <c:pt idx="53" formatCode="0\.0">
                  <c:v>0</c:v>
                </c:pt>
                <c:pt idx="54" formatCode="0\.0">
                  <c:v>0</c:v>
                </c:pt>
                <c:pt idx="55" formatCode="0\.0">
                  <c:v>0</c:v>
                </c:pt>
                <c:pt idx="56" formatCode="0\.0">
                  <c:v>0</c:v>
                </c:pt>
                <c:pt idx="57" formatCode="0\.0">
                  <c:v>0</c:v>
                </c:pt>
                <c:pt idx="58" formatCode="0\.0">
                  <c:v>0</c:v>
                </c:pt>
                <c:pt idx="59" formatCode="0\.0">
                  <c:v>0</c:v>
                </c:pt>
                <c:pt idx="60" formatCode="0\.0">
                  <c:v>0</c:v>
                </c:pt>
                <c:pt idx="61" formatCode="0\.0">
                  <c:v>0</c:v>
                </c:pt>
                <c:pt idx="62" formatCode="0\.0">
                  <c:v>0</c:v>
                </c:pt>
                <c:pt idx="63" formatCode="0\.0">
                  <c:v>0</c:v>
                </c:pt>
                <c:pt idx="64" formatCode="0\.0">
                  <c:v>0</c:v>
                </c:pt>
                <c:pt idx="65" formatCode="0\.0">
                  <c:v>0</c:v>
                </c:pt>
                <c:pt idx="66" formatCode="0\.0">
                  <c:v>0</c:v>
                </c:pt>
                <c:pt idx="67" formatCode="0\.0">
                  <c:v>0</c:v>
                </c:pt>
                <c:pt idx="68" formatCode="0\.0">
                  <c:v>0</c:v>
                </c:pt>
                <c:pt idx="69" formatCode="0\.0">
                  <c:v>0</c:v>
                </c:pt>
                <c:pt idx="70" formatCode="0\.0">
                  <c:v>0</c:v>
                </c:pt>
                <c:pt idx="71" formatCode="0\.0">
                  <c:v>0</c:v>
                </c:pt>
                <c:pt idx="72" formatCode="0\.0">
                  <c:v>0</c:v>
                </c:pt>
                <c:pt idx="73" formatCode="0\.0">
                  <c:v>0</c:v>
                </c:pt>
                <c:pt idx="74" formatCode="0\.0">
                  <c:v>0</c:v>
                </c:pt>
                <c:pt idx="75" formatCode="0\.0">
                  <c:v>0</c:v>
                </c:pt>
                <c:pt idx="76" formatCode="0\.0">
                  <c:v>0</c:v>
                </c:pt>
                <c:pt idx="77" formatCode="0\.0">
                  <c:v>0</c:v>
                </c:pt>
                <c:pt idx="78" formatCode="0\.0">
                  <c:v>0</c:v>
                </c:pt>
                <c:pt idx="79" formatCode="0\.0">
                  <c:v>0</c:v>
                </c:pt>
                <c:pt idx="80" formatCode="0.00">
                  <c:v>3.3711399908800734</c:v>
                </c:pt>
                <c:pt idx="81" formatCode="0\.0">
                  <c:v>10.021352541016407</c:v>
                </c:pt>
                <c:pt idx="82" formatCode="0.00">
                  <c:v>9.7912766677954615</c:v>
                </c:pt>
                <c:pt idx="83" formatCode="0.00">
                  <c:v>9.115697258641239</c:v>
                </c:pt>
                <c:pt idx="84" formatCode="0.00">
                  <c:v>9.0845171081677716</c:v>
                </c:pt>
                <c:pt idx="85" formatCode="0.00">
                  <c:v>9.0345314473351852</c:v>
                </c:pt>
                <c:pt idx="86" formatCode="0.00">
                  <c:v>7.185180722891567</c:v>
                </c:pt>
                <c:pt idx="87" formatCode="0\.0">
                  <c:v>0</c:v>
                </c:pt>
                <c:pt idx="88" formatCode="0\.0">
                  <c:v>0</c:v>
                </c:pt>
                <c:pt idx="89" formatCode="0\.0">
                  <c:v>0</c:v>
                </c:pt>
                <c:pt idx="90" formatCode="0\.0">
                  <c:v>0</c:v>
                </c:pt>
                <c:pt idx="91" formatCode="0\.0">
                  <c:v>0</c:v>
                </c:pt>
                <c:pt idx="92" formatCode="0\.0">
                  <c:v>0</c:v>
                </c:pt>
                <c:pt idx="93" formatCode="0\.0">
                  <c:v>0</c:v>
                </c:pt>
                <c:pt idx="94" formatCode="0\.0">
                  <c:v>0</c:v>
                </c:pt>
                <c:pt idx="95" formatCode="0\.0">
                  <c:v>0</c:v>
                </c:pt>
                <c:pt idx="96" formatCode="0\.0">
                  <c:v>0</c:v>
                </c:pt>
                <c:pt idx="97" formatCode="0\.0">
                  <c:v>0</c:v>
                </c:pt>
                <c:pt idx="98" formatCode="0\.0">
                  <c:v>0</c:v>
                </c:pt>
                <c:pt idx="99" formatCode="0.00">
                  <c:v>2.0676114272834845</c:v>
                </c:pt>
                <c:pt idx="100" formatCode="0.00">
                  <c:v>7.2438677431757013</c:v>
                </c:pt>
                <c:pt idx="101" formatCode="0.00">
                  <c:v>8.2037354743291786</c:v>
                </c:pt>
                <c:pt idx="102" formatCode="0\.0">
                  <c:v>10.485299024878573</c:v>
                </c:pt>
                <c:pt idx="103" formatCode="0\.0">
                  <c:v>10.543149448345035</c:v>
                </c:pt>
                <c:pt idx="104" formatCode="0\.0">
                  <c:v>10.301424594242388</c:v>
                </c:pt>
                <c:pt idx="105" formatCode="0\.0">
                  <c:v>12.658459637354047</c:v>
                </c:pt>
                <c:pt idx="106" formatCode="0\.0">
                  <c:v>12.870165291094748</c:v>
                </c:pt>
                <c:pt idx="107" formatCode="0\.0">
                  <c:v>13.1110667757317</c:v>
                </c:pt>
                <c:pt idx="108" formatCode="0\.0">
                  <c:v>12.532753027681661</c:v>
                </c:pt>
                <c:pt idx="109" formatCode="0\.0">
                  <c:v>11.04026761001654</c:v>
                </c:pt>
                <c:pt idx="110" formatCode="0\.0">
                  <c:v>13.276380103717772</c:v>
                </c:pt>
                <c:pt idx="111" formatCode="0\.0">
                  <c:v>14.805744886783323</c:v>
                </c:pt>
                <c:pt idx="112" formatCode="0\.0">
                  <c:v>15.048149424891125</c:v>
                </c:pt>
                <c:pt idx="113" formatCode="0\.0">
                  <c:v>14.903518964318193</c:v>
                </c:pt>
                <c:pt idx="114" formatCode="0\.0">
                  <c:v>13.284545150168764</c:v>
                </c:pt>
                <c:pt idx="115" formatCode="0\.0">
                  <c:v>13.523900637548486</c:v>
                </c:pt>
                <c:pt idx="116" formatCode="0\.0">
                  <c:v>12.967782549287527</c:v>
                </c:pt>
                <c:pt idx="117" formatCode="0\.0">
                  <c:v>14.237733444018961</c:v>
                </c:pt>
                <c:pt idx="118" formatCode="0\.0">
                  <c:v>13.840116780666841</c:v>
                </c:pt>
                <c:pt idx="119" formatCode="0\.0">
                  <c:v>13.841060467146912</c:v>
                </c:pt>
                <c:pt idx="120" formatCode="0\.0">
                  <c:v>14.391472748595765</c:v>
                </c:pt>
                <c:pt idx="121" formatCode="0\.0">
                  <c:v>13.954209789441899</c:v>
                </c:pt>
                <c:pt idx="122" formatCode="0\.0">
                  <c:v>14.557892678924544</c:v>
                </c:pt>
                <c:pt idx="123" formatCode="0\.0">
                  <c:v>13.672339945897205</c:v>
                </c:pt>
                <c:pt idx="124" formatCode="0\.0">
                  <c:v>15.023715174671381</c:v>
                </c:pt>
                <c:pt idx="125" formatCode="0\.0">
                  <c:v>14.654719775580544</c:v>
                </c:pt>
                <c:pt idx="126" formatCode="0\.0">
                  <c:v>14.544444936242812</c:v>
                </c:pt>
                <c:pt idx="127" formatCode="0\.0">
                  <c:v>14.110057033146989</c:v>
                </c:pt>
                <c:pt idx="128" formatCode="0\.0">
                  <c:v>14.189820425972394</c:v>
                </c:pt>
                <c:pt idx="129" formatCode="0\.0">
                  <c:v>14.660327398803341</c:v>
                </c:pt>
                <c:pt idx="130" formatCode="0\.0">
                  <c:v>16.327694975745846</c:v>
                </c:pt>
                <c:pt idx="131" formatCode="0\.0">
                  <c:v>15.449127381346129</c:v>
                </c:pt>
                <c:pt idx="132" formatCode="0\.0">
                  <c:v>16.024582528127247</c:v>
                </c:pt>
                <c:pt idx="133" formatCode="0\.0">
                  <c:v>17.004523675834964</c:v>
                </c:pt>
                <c:pt idx="134" formatCode="0\.0">
                  <c:v>15.939847304299981</c:v>
                </c:pt>
                <c:pt idx="135" formatCode="0\.0">
                  <c:v>13.470056583967022</c:v>
                </c:pt>
                <c:pt idx="136" formatCode="0\.0">
                  <c:v>16.809306380928344</c:v>
                </c:pt>
                <c:pt idx="137" formatCode="0\.0">
                  <c:v>15.401959347485427</c:v>
                </c:pt>
                <c:pt idx="138" formatCode="0\.0">
                  <c:v>15.831245795310608</c:v>
                </c:pt>
                <c:pt idx="139" formatCode="0\.0">
                  <c:v>15.620204439658803</c:v>
                </c:pt>
                <c:pt idx="140" formatCode="0\.0">
                  <c:v>15.693918289269487</c:v>
                </c:pt>
                <c:pt idx="141" formatCode="0\.0">
                  <c:v>15.935810949847584</c:v>
                </c:pt>
                <c:pt idx="142" formatCode="0\.0">
                  <c:v>17.100618561302287</c:v>
                </c:pt>
                <c:pt idx="143" formatCode="0\.0">
                  <c:v>16.867648984570913</c:v>
                </c:pt>
                <c:pt idx="144" formatCode="0\.0">
                  <c:v>16.675348824716231</c:v>
                </c:pt>
                <c:pt idx="145" formatCode="0\.0">
                  <c:v>16.879856807202707</c:v>
                </c:pt>
                <c:pt idx="146" formatCode="0\.0">
                  <c:v>18.63540885902616</c:v>
                </c:pt>
                <c:pt idx="147" formatCode="0\.0">
                  <c:v>19.236509480234325</c:v>
                </c:pt>
                <c:pt idx="148" formatCode="0\.0">
                  <c:v>20.180427077907122</c:v>
                </c:pt>
                <c:pt idx="149" formatCode="0\.0">
                  <c:v>20.853675449440637</c:v>
                </c:pt>
                <c:pt idx="150" formatCode="0\.0">
                  <c:v>21.397654770038972</c:v>
                </c:pt>
                <c:pt idx="151" formatCode="0\.0">
                  <c:v>21.498403751329739</c:v>
                </c:pt>
                <c:pt idx="152" formatCode="0\.0">
                  <c:v>20.952216315120513</c:v>
                </c:pt>
                <c:pt idx="153" formatCode="0\.0">
                  <c:v>21.175604461133272</c:v>
                </c:pt>
              </c:numCache>
            </c:numRef>
          </c:val>
        </c:ser>
        <c:ser>
          <c:idx val="2"/>
          <c:order val="2"/>
          <c:tx>
            <c:v>Specific</c:v>
          </c:tx>
          <c:spPr>
            <a:solidFill>
              <a:sysClr val="window" lastClr="FFFFFF"/>
            </a:solidFill>
            <a:ln>
              <a:solidFill>
                <a:sysClr val="windowText" lastClr="000000"/>
              </a:solidFill>
            </a:ln>
          </c:spPr>
          <c:cat>
            <c:numRef>
              <c:f>'Ch4 data'!$O$4:$O$157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'Ch4 data'!$R$4:$R$157</c:f>
              <c:numCache>
                <c:formatCode>General</c:formatCode>
                <c:ptCount val="154"/>
                <c:pt idx="2" formatCode="0\.0">
                  <c:v>14.864559679767103</c:v>
                </c:pt>
                <c:pt idx="3" formatCode="0\.0">
                  <c:v>15.60774700854701</c:v>
                </c:pt>
                <c:pt idx="4" formatCode="0\.0">
                  <c:v>15.524689168245221</c:v>
                </c:pt>
                <c:pt idx="5" formatCode="0\.0">
                  <c:v>16.757606922948909</c:v>
                </c:pt>
                <c:pt idx="6" formatCode="0\.0">
                  <c:v>16.355768146582101</c:v>
                </c:pt>
                <c:pt idx="7" formatCode="0\.0">
                  <c:v>14.954905941516111</c:v>
                </c:pt>
                <c:pt idx="8" formatCode="0\.0">
                  <c:v>12.562646542646544</c:v>
                </c:pt>
                <c:pt idx="9" formatCode="0\.0">
                  <c:v>14.69908314450061</c:v>
                </c:pt>
                <c:pt idx="10" formatCode="0\.0">
                  <c:v>16.745645284168827</c:v>
                </c:pt>
                <c:pt idx="11" formatCode="0\.0">
                  <c:v>18.847435139131605</c:v>
                </c:pt>
                <c:pt idx="12" formatCode="0\.0">
                  <c:v>19.737837104072398</c:v>
                </c:pt>
                <c:pt idx="13" formatCode="0\.0">
                  <c:v>18.74715019988578</c:v>
                </c:pt>
                <c:pt idx="14" formatCode="0\.0">
                  <c:v>16.496861113929189</c:v>
                </c:pt>
                <c:pt idx="15" formatCode="0\.0">
                  <c:v>18.864598674921258</c:v>
                </c:pt>
                <c:pt idx="16" formatCode="0\.0">
                  <c:v>21.258837354409319</c:v>
                </c:pt>
                <c:pt idx="17" formatCode="0\.0">
                  <c:v>19.435938947368424</c:v>
                </c:pt>
                <c:pt idx="18" formatCode="0\.0">
                  <c:v>19.765576160360169</c:v>
                </c:pt>
                <c:pt idx="19" formatCode="0\.0">
                  <c:v>18.176533444641553</c:v>
                </c:pt>
                <c:pt idx="20" formatCode="0\.0">
                  <c:v>19.961430380980218</c:v>
                </c:pt>
                <c:pt idx="21" formatCode="0\.0">
                  <c:v>20.467497681320719</c:v>
                </c:pt>
                <c:pt idx="22" formatCode="0\.0">
                  <c:v>17.557160482288065</c:v>
                </c:pt>
                <c:pt idx="23" formatCode="0\.0">
                  <c:v>17.459570370370368</c:v>
                </c:pt>
                <c:pt idx="24" formatCode="0\.0">
                  <c:v>18.110078374191197</c:v>
                </c:pt>
                <c:pt idx="25" formatCode="0\.0">
                  <c:v>19.091109414301112</c:v>
                </c:pt>
                <c:pt idx="26" formatCode="0\.0">
                  <c:v>19.61732777574203</c:v>
                </c:pt>
                <c:pt idx="27" formatCode="0\.0">
                  <c:v>14.475093209054593</c:v>
                </c:pt>
                <c:pt idx="28" formatCode="0\.0">
                  <c:v>18.54747873366658</c:v>
                </c:pt>
                <c:pt idx="29" formatCode="0\.0">
                  <c:v>17.408474034172208</c:v>
                </c:pt>
                <c:pt idx="30" formatCode="0\.0">
                  <c:v>19.447196864538256</c:v>
                </c:pt>
                <c:pt idx="31" formatCode="0\.0">
                  <c:v>19.093736753574433</c:v>
                </c:pt>
                <c:pt idx="32" formatCode="0\.0">
                  <c:v>19.783885000000001</c:v>
                </c:pt>
                <c:pt idx="33" formatCode="0\.0">
                  <c:v>20.607856510186004</c:v>
                </c:pt>
                <c:pt idx="34" formatCode="0\.0">
                  <c:v>21.397323742090993</c:v>
                </c:pt>
                <c:pt idx="35" formatCode="0\.0">
                  <c:v>22.513707278136565</c:v>
                </c:pt>
                <c:pt idx="36" formatCode="0\.0">
                  <c:v>24.112839062275278</c:v>
                </c:pt>
                <c:pt idx="37" formatCode="0\.0">
                  <c:v>26.035414383329954</c:v>
                </c:pt>
                <c:pt idx="38" formatCode="0\.0">
                  <c:v>23.349903013060906</c:v>
                </c:pt>
                <c:pt idx="39" formatCode="0\.0">
                  <c:v>23.011487676576632</c:v>
                </c:pt>
                <c:pt idx="40" formatCode="0\.0">
                  <c:v>24.577703448275862</c:v>
                </c:pt>
                <c:pt idx="41" formatCode="0\.0">
                  <c:v>26.976152095808381</c:v>
                </c:pt>
                <c:pt idx="42" formatCode="0\.0">
                  <c:v>21.062998857142855</c:v>
                </c:pt>
                <c:pt idx="43" formatCode="0\.0">
                  <c:v>21.305434848484847</c:v>
                </c:pt>
                <c:pt idx="44" formatCode="0\.0">
                  <c:v>23.208991666666666</c:v>
                </c:pt>
                <c:pt idx="45" formatCode="0\.0">
                  <c:v>23.570265887850468</c:v>
                </c:pt>
                <c:pt idx="46" formatCode="0\.0">
                  <c:v>20.426939814814816</c:v>
                </c:pt>
                <c:pt idx="47" formatCode="0\.0">
                  <c:v>23.645362916666667</c:v>
                </c:pt>
                <c:pt idx="48" formatCode="0\.0">
                  <c:v>24.865853875968995</c:v>
                </c:pt>
                <c:pt idx="49" formatCode="0\.0">
                  <c:v>20.188649019607844</c:v>
                </c:pt>
                <c:pt idx="50" formatCode="0\.0">
                  <c:v>22.369264412811386</c:v>
                </c:pt>
                <c:pt idx="51" formatCode="0\.0">
                  <c:v>22.799557191780824</c:v>
                </c:pt>
                <c:pt idx="52" formatCode="0\.0">
                  <c:v>22.364033333333332</c:v>
                </c:pt>
                <c:pt idx="53" formatCode="0\.0">
                  <c:v>20.679198432601879</c:v>
                </c:pt>
                <c:pt idx="54" formatCode="0\.0">
                  <c:v>21.087875851393189</c:v>
                </c:pt>
                <c:pt idx="55" formatCode="0\.0">
                  <c:v>17.370393364928908</c:v>
                </c:pt>
                <c:pt idx="56" formatCode="0\.0">
                  <c:v>16.782215856236789</c:v>
                </c:pt>
                <c:pt idx="57" formatCode="0.00">
                  <c:v>7.7182947443181815</c:v>
                </c:pt>
                <c:pt idx="58" formatCode="0.00">
                  <c:v>5.6224467059980334</c:v>
                </c:pt>
                <c:pt idx="59" formatCode="0.00">
                  <c:v>9.0762937343358399</c:v>
                </c:pt>
                <c:pt idx="60" formatCode="0\.0">
                  <c:v>11.713617408906883</c:v>
                </c:pt>
                <c:pt idx="61" formatCode="0\.0">
                  <c:v>14.553513107638889</c:v>
                </c:pt>
                <c:pt idx="62" formatCode="0\.0">
                  <c:v>17.238911188811191</c:v>
                </c:pt>
                <c:pt idx="63" formatCode="0\.0">
                  <c:v>19.007359465737515</c:v>
                </c:pt>
                <c:pt idx="64" formatCode="0\.0">
                  <c:v>22.531687176470587</c:v>
                </c:pt>
                <c:pt idx="65" formatCode="0\.0">
                  <c:v>22.705191805225653</c:v>
                </c:pt>
                <c:pt idx="66" formatCode="0\.0">
                  <c:v>22.496978265765765</c:v>
                </c:pt>
                <c:pt idx="67" formatCode="0\.0">
                  <c:v>22.468613289760349</c:v>
                </c:pt>
                <c:pt idx="68" formatCode="0\.0">
                  <c:v>21.803216843220337</c:v>
                </c:pt>
                <c:pt idx="69" formatCode="0\.0">
                  <c:v>22.983223343527012</c:v>
                </c:pt>
                <c:pt idx="70" formatCode="0\.0">
                  <c:v>22.654788484848485</c:v>
                </c:pt>
                <c:pt idx="71" formatCode="0\.0">
                  <c:v>24.323350701402806</c:v>
                </c:pt>
                <c:pt idx="72" formatCode="0\.0">
                  <c:v>28.770492540322579</c:v>
                </c:pt>
                <c:pt idx="73" formatCode="0\.0">
                  <c:v>29.484144327931361</c:v>
                </c:pt>
                <c:pt idx="74" formatCode="0\.0">
                  <c:v>29.775471836007128</c:v>
                </c:pt>
                <c:pt idx="75" formatCode="0\.0">
                  <c:v>30.961455857385399</c:v>
                </c:pt>
                <c:pt idx="76" formatCode="0\.0">
                  <c:v>29.771928693623639</c:v>
                </c:pt>
                <c:pt idx="77" formatCode="0\.0">
                  <c:v>30.220524005681821</c:v>
                </c:pt>
                <c:pt idx="78" formatCode="0\.0">
                  <c:v>28.459913349814585</c:v>
                </c:pt>
                <c:pt idx="79" formatCode="0\.0">
                  <c:v>29.306786817713697</c:v>
                </c:pt>
                <c:pt idx="80" formatCode="0\.0">
                  <c:v>26.19172366621067</c:v>
                </c:pt>
                <c:pt idx="81" formatCode="0\.0">
                  <c:v>23.621128451380553</c:v>
                </c:pt>
                <c:pt idx="82" formatCode="0\.0">
                  <c:v>25.921496782932614</c:v>
                </c:pt>
                <c:pt idx="83" formatCode="0\.0">
                  <c:v>26.626370679380212</c:v>
                </c:pt>
                <c:pt idx="84" formatCode="0\.0">
                  <c:v>25.645844370860928</c:v>
                </c:pt>
                <c:pt idx="85" formatCode="0\.0">
                  <c:v>26.426463753473101</c:v>
                </c:pt>
                <c:pt idx="86" formatCode="0\.0">
                  <c:v>30.910329481190068</c:v>
                </c:pt>
                <c:pt idx="87" formatCode="0\.0">
                  <c:v>29.516062439024388</c:v>
                </c:pt>
                <c:pt idx="88" formatCode="0\.0">
                  <c:v>33.343172522286309</c:v>
                </c:pt>
                <c:pt idx="89" formatCode="0\.0">
                  <c:v>29.910680084401882</c:v>
                </c:pt>
                <c:pt idx="90" formatCode="0\.0">
                  <c:v>28.600342618799345</c:v>
                </c:pt>
                <c:pt idx="91" formatCode="0\.0">
                  <c:v>25.588605643822621</c:v>
                </c:pt>
                <c:pt idx="92" formatCode="0\.0">
                  <c:v>22.31715919923737</c:v>
                </c:pt>
                <c:pt idx="93" formatCode="0\.0">
                  <c:v>23.048343079922027</c:v>
                </c:pt>
                <c:pt idx="94" formatCode="0\.0">
                  <c:v>24.320715337317054</c:v>
                </c:pt>
                <c:pt idx="95" formatCode="0\.0">
                  <c:v>25.987732870224189</c:v>
                </c:pt>
                <c:pt idx="96" formatCode="0\.0">
                  <c:v>23.738634340113691</c:v>
                </c:pt>
                <c:pt idx="97" formatCode="0\.0">
                  <c:v>24.874551181102362</c:v>
                </c:pt>
                <c:pt idx="98" formatCode="0\.0">
                  <c:v>25.644639065817408</c:v>
                </c:pt>
                <c:pt idx="99" formatCode="0\.0">
                  <c:v>25.972739054488081</c:v>
                </c:pt>
                <c:pt idx="100" formatCode="0\.0">
                  <c:v>23.152628796616685</c:v>
                </c:pt>
                <c:pt idx="101" formatCode="0\.0">
                  <c:v>20.934548911895202</c:v>
                </c:pt>
                <c:pt idx="102" formatCode="0\.0">
                  <c:v>20.05622705869267</c:v>
                </c:pt>
                <c:pt idx="103" formatCode="0\.0">
                  <c:v>20.280548311601471</c:v>
                </c:pt>
                <c:pt idx="104" formatCode="0\.0">
                  <c:v>18.982422106385499</c:v>
                </c:pt>
                <c:pt idx="105" formatCode="0\.0">
                  <c:v>17.540614833682195</c:v>
                </c:pt>
                <c:pt idx="106" formatCode="0\.0">
                  <c:v>17.168759315699315</c:v>
                </c:pt>
                <c:pt idx="107" formatCode="0\.0">
                  <c:v>16.368922450771102</c:v>
                </c:pt>
                <c:pt idx="108" formatCode="0\.0">
                  <c:v>15.793663494809691</c:v>
                </c:pt>
                <c:pt idx="109" formatCode="0\.0">
                  <c:v>15.415144368561556</c:v>
                </c:pt>
                <c:pt idx="110" formatCode="0\.0">
                  <c:v>14.614768826236213</c:v>
                </c:pt>
                <c:pt idx="111" formatCode="0\.0">
                  <c:v>13.700452102595451</c:v>
                </c:pt>
                <c:pt idx="112" formatCode="0\.0">
                  <c:v>12.811887115492892</c:v>
                </c:pt>
                <c:pt idx="113" formatCode="0\.0">
                  <c:v>12.812674263093138</c:v>
                </c:pt>
                <c:pt idx="114" formatCode="0\.0">
                  <c:v>12.022800857848683</c:v>
                </c:pt>
                <c:pt idx="115" formatCode="0\.0">
                  <c:v>11.486824741042371</c:v>
                </c:pt>
                <c:pt idx="116" formatCode="0\.0">
                  <c:v>10.540945246925631</c:v>
                </c:pt>
                <c:pt idx="117" formatCode="0.00">
                  <c:v>9.5525737085933109</c:v>
                </c:pt>
                <c:pt idx="118" formatCode="0.00">
                  <c:v>9.7037293548463985</c:v>
                </c:pt>
                <c:pt idx="119" formatCode="0.00">
                  <c:v>9.6986391617550751</c:v>
                </c:pt>
                <c:pt idx="120" formatCode="0.00">
                  <c:v>9.9116181099932099</c:v>
                </c:pt>
                <c:pt idx="121" formatCode="0.00">
                  <c:v>9.5981003102094604</c:v>
                </c:pt>
                <c:pt idx="122" formatCode="0\.0">
                  <c:v>10.64486870907675</c:v>
                </c:pt>
                <c:pt idx="123" formatCode="0\.0">
                  <c:v>10.442431244364291</c:v>
                </c:pt>
                <c:pt idx="124" formatCode="0\.0">
                  <c:v>10.803858276494612</c:v>
                </c:pt>
                <c:pt idx="125" formatCode="0\.0">
                  <c:v>11.087285511933818</c:v>
                </c:pt>
                <c:pt idx="126" formatCode="0.00">
                  <c:v>10.077196695651475</c:v>
                </c:pt>
                <c:pt idx="127" formatCode="0.00">
                  <c:v>9.7229692529222422</c:v>
                </c:pt>
                <c:pt idx="128" formatCode="0.00">
                  <c:v>9.6469938875385708</c:v>
                </c:pt>
                <c:pt idx="129" formatCode="0.00">
                  <c:v>9.4757961876618335</c:v>
                </c:pt>
                <c:pt idx="130" formatCode="0.00">
                  <c:v>8.4642696040626859</c:v>
                </c:pt>
                <c:pt idx="131" formatCode="0.00">
                  <c:v>8.3123409808385542</c:v>
                </c:pt>
                <c:pt idx="132" formatCode="0.00">
                  <c:v>8.6478113580636435</c:v>
                </c:pt>
                <c:pt idx="133" formatCode="0.00">
                  <c:v>9.2329341259538129</c:v>
                </c:pt>
                <c:pt idx="134" formatCode="0.00">
                  <c:v>8.5752814997551052</c:v>
                </c:pt>
                <c:pt idx="135" formatCode="0.00">
                  <c:v>7.8407548873790516</c:v>
                </c:pt>
                <c:pt idx="136" formatCode="0.00">
                  <c:v>8.1882079404048991</c:v>
                </c:pt>
                <c:pt idx="137" formatCode="0.00">
                  <c:v>7.5848618423277685</c:v>
                </c:pt>
                <c:pt idx="138" formatCode="0.00">
                  <c:v>7.4620762573664203</c:v>
                </c:pt>
                <c:pt idx="139" formatCode="0.00">
                  <c:v>7.1457740469310247</c:v>
                </c:pt>
                <c:pt idx="140" formatCode="0.00">
                  <c:v>6.7978917161053225</c:v>
                </c:pt>
                <c:pt idx="141" formatCode="0.00">
                  <c:v>7.1623056330084989</c:v>
                </c:pt>
                <c:pt idx="142" formatCode="0.00">
                  <c:v>7.609808026853548</c:v>
                </c:pt>
                <c:pt idx="143" formatCode="0.00">
                  <c:v>7.3888549130405963</c:v>
                </c:pt>
                <c:pt idx="144" formatCode="0.00">
                  <c:v>7.1825053407078236</c:v>
                </c:pt>
                <c:pt idx="145" formatCode="0.00">
                  <c:v>7.5926403901158732</c:v>
                </c:pt>
                <c:pt idx="146" formatCode="0.00">
                  <c:v>7.0786173691765732</c:v>
                </c:pt>
                <c:pt idx="147" formatCode="0.00">
                  <c:v>7.0150951836946058</c:v>
                </c:pt>
                <c:pt idx="148" formatCode="0.00">
                  <c:v>7.2947132748394425</c:v>
                </c:pt>
                <c:pt idx="149" formatCode="0.00">
                  <c:v>7.6849130757570565</c:v>
                </c:pt>
                <c:pt idx="150" formatCode="0.00">
                  <c:v>7.5232139659836532</c:v>
                </c:pt>
                <c:pt idx="151" formatCode="0.00">
                  <c:v>7.2061349146828828</c:v>
                </c:pt>
                <c:pt idx="152" formatCode="0.00">
                  <c:v>7.0466043166414503</c:v>
                </c:pt>
                <c:pt idx="153" formatCode="0.00">
                  <c:v>6.8595789242776988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911232"/>
        <c:axId val="86917120"/>
      </c:areaChart>
      <c:catAx>
        <c:axId val="8691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400"/>
            </a:pPr>
            <a:endParaRPr lang="sv-SE"/>
          </a:p>
        </c:txPr>
        <c:crossAx val="8691712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6917120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8691123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3189639685425028E-2"/>
          <c:y val="4.1188191733485549E-2"/>
          <c:w val="0.91617140057724078"/>
          <c:h val="0.66072094808702853"/>
        </c:manualLayout>
      </c:layout>
      <c:areaChart>
        <c:grouping val="stacked"/>
        <c:varyColors val="0"/>
        <c:ser>
          <c:idx val="0"/>
          <c:order val="0"/>
          <c:tx>
            <c:v>Sugar</c:v>
          </c:tx>
          <c:spPr>
            <a:solidFill>
              <a:sysClr val="window" lastClr="FFFFFF"/>
            </a:solidFill>
            <a:ln w="12700">
              <a:solidFill>
                <a:sysClr val="windowText" lastClr="000000"/>
              </a:solidFill>
            </a:ln>
          </c:spPr>
          <c:cat>
            <c:numRef>
              <c:f>'Särskilda skatter'!$A$5:$A$158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'Särskilda skatter'!$BP$5:$BP$158</c:f>
              <c:numCache>
                <c:formatCode>General</c:formatCode>
                <c:ptCount val="154"/>
                <c:pt idx="2" formatCode="0.00">
                  <c:v>0</c:v>
                </c:pt>
                <c:pt idx="3" formatCode="0.00">
                  <c:v>0</c:v>
                </c:pt>
                <c:pt idx="4" formatCode="0.00">
                  <c:v>0</c:v>
                </c:pt>
                <c:pt idx="5" formatCode="0.00">
                  <c:v>0</c:v>
                </c:pt>
                <c:pt idx="6" formatCode="0.00">
                  <c:v>0</c:v>
                </c:pt>
                <c:pt idx="7" formatCode="0.00">
                  <c:v>0</c:v>
                </c:pt>
                <c:pt idx="8" formatCode="0.00">
                  <c:v>0</c:v>
                </c:pt>
                <c:pt idx="9" formatCode="0.00">
                  <c:v>0</c:v>
                </c:pt>
                <c:pt idx="10" formatCode="0.00">
                  <c:v>0</c:v>
                </c:pt>
                <c:pt idx="11" formatCode="0.00">
                  <c:v>0</c:v>
                </c:pt>
                <c:pt idx="12" formatCode="0.00">
                  <c:v>0</c:v>
                </c:pt>
                <c:pt idx="13" formatCode="0.00">
                  <c:v>4.0389491719017699E-2</c:v>
                </c:pt>
                <c:pt idx="14" formatCode="0.00">
                  <c:v>6.4515572689459275E-2</c:v>
                </c:pt>
                <c:pt idx="15" formatCode="0.00">
                  <c:v>3.8939937004453133E-2</c:v>
                </c:pt>
                <c:pt idx="16" formatCode="0.00">
                  <c:v>4.4792013311148085E-2</c:v>
                </c:pt>
                <c:pt idx="17" formatCode="0.00">
                  <c:v>5.6194736842105263E-2</c:v>
                </c:pt>
                <c:pt idx="18" formatCode="0.00">
                  <c:v>4.0136134633937184E-2</c:v>
                </c:pt>
                <c:pt idx="19" formatCode="0.00">
                  <c:v>4.2184075967859752E-2</c:v>
                </c:pt>
                <c:pt idx="20" formatCode="0.00">
                  <c:v>6.8839520608009352E-2</c:v>
                </c:pt>
                <c:pt idx="21" formatCode="0.00">
                  <c:v>9.3975143758115373E-2</c:v>
                </c:pt>
                <c:pt idx="22" formatCode="0.00">
                  <c:v>0.10743527432470325</c:v>
                </c:pt>
                <c:pt idx="23" formatCode="0.00">
                  <c:v>0.12026666666666667</c:v>
                </c:pt>
                <c:pt idx="24" formatCode="0.00">
                  <c:v>0.23512713022874326</c:v>
                </c:pt>
                <c:pt idx="25" formatCode="0.00">
                  <c:v>0.34518774703557314</c:v>
                </c:pt>
                <c:pt idx="26" formatCode="0.00">
                  <c:v>0.29591425430560647</c:v>
                </c:pt>
                <c:pt idx="27" formatCode="0.00">
                  <c:v>0.32935324329465476</c:v>
                </c:pt>
                <c:pt idx="28" formatCode="0.00">
                  <c:v>0.47736999035341576</c:v>
                </c:pt>
                <c:pt idx="29" formatCode="0.00">
                  <c:v>0.53515023987879806</c:v>
                </c:pt>
                <c:pt idx="30" formatCode="0.00">
                  <c:v>0.81487384665632401</c:v>
                </c:pt>
                <c:pt idx="31" formatCode="0.00">
                  <c:v>1.5530597140454163</c:v>
                </c:pt>
                <c:pt idx="32" formatCode="0.00">
                  <c:v>1.8837466666666667</c:v>
                </c:pt>
                <c:pt idx="33" formatCode="0.00">
                  <c:v>2.1893284483452775</c:v>
                </c:pt>
                <c:pt idx="34" formatCode="0.00">
                  <c:v>3.5577545947574576</c:v>
                </c:pt>
                <c:pt idx="35" formatCode="0.00">
                  <c:v>5.180428125680284</c:v>
                </c:pt>
                <c:pt idx="36" formatCode="0.00">
                  <c:v>5.5561534589385877</c:v>
                </c:pt>
                <c:pt idx="37" formatCode="0.00">
                  <c:v>7.448011636560449</c:v>
                </c:pt>
                <c:pt idx="38" formatCode="0.00">
                  <c:v>4.0848771498771494</c:v>
                </c:pt>
                <c:pt idx="39" formatCode="0.00">
                  <c:v>4.4233985460133578</c:v>
                </c:pt>
                <c:pt idx="40" formatCode="0.00">
                  <c:v>5.7164212643678161</c:v>
                </c:pt>
                <c:pt idx="41" formatCode="0.00">
                  <c:v>7.548288622754491</c:v>
                </c:pt>
                <c:pt idx="42" formatCode="0.00">
                  <c:v>4.4434057142857144</c:v>
                </c:pt>
                <c:pt idx="43" formatCode="0.00">
                  <c:v>5.2955641414141414</c:v>
                </c:pt>
                <c:pt idx="44" formatCode="0.00">
                  <c:v>3.8823024509803918</c:v>
                </c:pt>
                <c:pt idx="45" formatCode="0.00">
                  <c:v>5.3312855140186919</c:v>
                </c:pt>
                <c:pt idx="46" formatCode="0.00">
                  <c:v>0.73627546296296298</c:v>
                </c:pt>
                <c:pt idx="47" formatCode="0.00">
                  <c:v>6.1291124999999997</c:v>
                </c:pt>
                <c:pt idx="48" formatCode="0.00">
                  <c:v>7.3328945736434115</c:v>
                </c:pt>
                <c:pt idx="49" formatCode="0.00">
                  <c:v>5.9003372549019604</c:v>
                </c:pt>
                <c:pt idx="50" formatCode="0.00">
                  <c:v>6.2454729537366545</c:v>
                </c:pt>
                <c:pt idx="51" formatCode="0.00">
                  <c:v>6.4437236301369865</c:v>
                </c:pt>
                <c:pt idx="52" formatCode="0.00">
                  <c:v>6.4149225490196082</c:v>
                </c:pt>
                <c:pt idx="53" formatCode="0.00">
                  <c:v>6.5496724137931031</c:v>
                </c:pt>
                <c:pt idx="54" formatCode="0.00">
                  <c:v>6.6931900928792576</c:v>
                </c:pt>
                <c:pt idx="55" formatCode="0.00">
                  <c:v>5.6573523696682466</c:v>
                </c:pt>
                <c:pt idx="56" formatCode="0.00">
                  <c:v>4.2948909090909098</c:v>
                </c:pt>
                <c:pt idx="57" formatCode="0.00">
                  <c:v>1.515484659090909</c:v>
                </c:pt>
                <c:pt idx="58" formatCode="0.00">
                  <c:v>1.1271652900688298</c:v>
                </c:pt>
                <c:pt idx="59" formatCode="0.00">
                  <c:v>1.4650096073517127</c:v>
                </c:pt>
                <c:pt idx="60" formatCode="0.00">
                  <c:v>2.1575936842105263</c:v>
                </c:pt>
                <c:pt idx="61" formatCode="0.00">
                  <c:v>2.1800078125</c:v>
                </c:pt>
                <c:pt idx="62" formatCode="0.00">
                  <c:v>2.4693753246753247</c:v>
                </c:pt>
                <c:pt idx="63" formatCode="0.00">
                  <c:v>3.283042044134727</c:v>
                </c:pt>
                <c:pt idx="64" formatCode="0.00">
                  <c:v>3.5021832941176472</c:v>
                </c:pt>
                <c:pt idx="65" formatCode="0.00">
                  <c:v>3.0475965558194775</c:v>
                </c:pt>
                <c:pt idx="66" formatCode="0.00">
                  <c:v>1.9549174549549551</c:v>
                </c:pt>
                <c:pt idx="67" formatCode="0.00">
                  <c:v>1.9258075163398694</c:v>
                </c:pt>
                <c:pt idx="68" formatCode="0.00">
                  <c:v>0.87755275423728807</c:v>
                </c:pt>
                <c:pt idx="69" formatCode="0.00">
                  <c:v>0.14196921508664628</c:v>
                </c:pt>
                <c:pt idx="70" formatCode="0.00">
                  <c:v>0</c:v>
                </c:pt>
                <c:pt idx="71" formatCode="0.00">
                  <c:v>0</c:v>
                </c:pt>
                <c:pt idx="72" formatCode="0.00">
                  <c:v>0</c:v>
                </c:pt>
                <c:pt idx="73" formatCode="0.00">
                  <c:v>0</c:v>
                </c:pt>
                <c:pt idx="74" formatCode="0.00">
                  <c:v>0</c:v>
                </c:pt>
                <c:pt idx="75" formatCode="0.00">
                  <c:v>0</c:v>
                </c:pt>
                <c:pt idx="76" formatCode="0.00">
                  <c:v>0</c:v>
                </c:pt>
                <c:pt idx="77" formatCode="0.00">
                  <c:v>0</c:v>
                </c:pt>
                <c:pt idx="78" formatCode="0.00">
                  <c:v>0</c:v>
                </c:pt>
                <c:pt idx="79" formatCode="0.00">
                  <c:v>0.32890319258496398</c:v>
                </c:pt>
                <c:pt idx="80" formatCode="0.00">
                  <c:v>0.95871409028727772</c:v>
                </c:pt>
                <c:pt idx="81" formatCode="0.00">
                  <c:v>0</c:v>
                </c:pt>
                <c:pt idx="82" formatCode="0.00">
                  <c:v>0</c:v>
                </c:pt>
                <c:pt idx="83" formatCode="0.00">
                  <c:v>0</c:v>
                </c:pt>
                <c:pt idx="84" formatCode="0.00">
                  <c:v>0</c:v>
                </c:pt>
                <c:pt idx="85" formatCode="0.00">
                  <c:v>0</c:v>
                </c:pt>
                <c:pt idx="86" formatCode="0.00">
                  <c:v>0</c:v>
                </c:pt>
                <c:pt idx="87" formatCode="0.00">
                  <c:v>0</c:v>
                </c:pt>
                <c:pt idx="88" formatCode="0.00">
                  <c:v>0</c:v>
                </c:pt>
                <c:pt idx="89" formatCode="0.00">
                  <c:v>0</c:v>
                </c:pt>
                <c:pt idx="90" formatCode="0.00">
                  <c:v>0</c:v>
                </c:pt>
                <c:pt idx="91" formatCode="0.00">
                  <c:v>0</c:v>
                </c:pt>
                <c:pt idx="92" formatCode="0.00">
                  <c:v>0</c:v>
                </c:pt>
                <c:pt idx="93" formatCode="0.00">
                  <c:v>0</c:v>
                </c:pt>
                <c:pt idx="94" formatCode="0.00">
                  <c:v>0</c:v>
                </c:pt>
                <c:pt idx="95" formatCode="0.00">
                  <c:v>0</c:v>
                </c:pt>
                <c:pt idx="96" formatCode="0.00">
                  <c:v>0</c:v>
                </c:pt>
                <c:pt idx="97" formatCode="0.00">
                  <c:v>0</c:v>
                </c:pt>
                <c:pt idx="98" formatCode="0.00">
                  <c:v>0</c:v>
                </c:pt>
                <c:pt idx="99" formatCode="0.00">
                  <c:v>0</c:v>
                </c:pt>
                <c:pt idx="100" formatCode="0.00">
                  <c:v>0</c:v>
                </c:pt>
                <c:pt idx="101" formatCode="0.00">
                  <c:v>0</c:v>
                </c:pt>
                <c:pt idx="102" formatCode="0.00">
                  <c:v>0</c:v>
                </c:pt>
                <c:pt idx="103" formatCode="0.00">
                  <c:v>0</c:v>
                </c:pt>
                <c:pt idx="104" formatCode="0.00">
                  <c:v>0</c:v>
                </c:pt>
                <c:pt idx="105" formatCode="0.00">
                  <c:v>0</c:v>
                </c:pt>
                <c:pt idx="106" formatCode="0.00">
                  <c:v>0</c:v>
                </c:pt>
                <c:pt idx="107" formatCode="0.00">
                  <c:v>0</c:v>
                </c:pt>
                <c:pt idx="108" formatCode="0.00">
                  <c:v>0</c:v>
                </c:pt>
                <c:pt idx="109" formatCode="0.00">
                  <c:v>0</c:v>
                </c:pt>
                <c:pt idx="110" formatCode="0.00">
                  <c:v>0</c:v>
                </c:pt>
                <c:pt idx="111" formatCode="0.00">
                  <c:v>0</c:v>
                </c:pt>
                <c:pt idx="112" formatCode="0.00">
                  <c:v>0</c:v>
                </c:pt>
                <c:pt idx="113" formatCode="0.00">
                  <c:v>0</c:v>
                </c:pt>
                <c:pt idx="114" formatCode="0.00">
                  <c:v>0</c:v>
                </c:pt>
                <c:pt idx="115" formatCode="0.00">
                  <c:v>0</c:v>
                </c:pt>
                <c:pt idx="116" formatCode="0.00">
                  <c:v>0</c:v>
                </c:pt>
                <c:pt idx="117" formatCode="0.00">
                  <c:v>0</c:v>
                </c:pt>
                <c:pt idx="118" formatCode="0.00">
                  <c:v>0</c:v>
                </c:pt>
                <c:pt idx="119" formatCode="0.00">
                  <c:v>0</c:v>
                </c:pt>
                <c:pt idx="120" formatCode="0.00">
                  <c:v>0</c:v>
                </c:pt>
                <c:pt idx="121" formatCode="0.00">
                  <c:v>0</c:v>
                </c:pt>
                <c:pt idx="122" formatCode="0.00">
                  <c:v>0</c:v>
                </c:pt>
                <c:pt idx="123" formatCode="0.00">
                  <c:v>0</c:v>
                </c:pt>
                <c:pt idx="124" formatCode="0.00">
                  <c:v>0</c:v>
                </c:pt>
                <c:pt idx="125" formatCode="0.00">
                  <c:v>0</c:v>
                </c:pt>
                <c:pt idx="126" formatCode="0.00">
                  <c:v>0</c:v>
                </c:pt>
                <c:pt idx="127" formatCode="0.00">
                  <c:v>0</c:v>
                </c:pt>
                <c:pt idx="128" formatCode="0.00">
                  <c:v>0</c:v>
                </c:pt>
                <c:pt idx="129" formatCode="0.00">
                  <c:v>0</c:v>
                </c:pt>
                <c:pt idx="130" formatCode="0.00">
                  <c:v>0</c:v>
                </c:pt>
                <c:pt idx="131" formatCode="0.00">
                  <c:v>0</c:v>
                </c:pt>
                <c:pt idx="132" formatCode="0.00">
                  <c:v>0</c:v>
                </c:pt>
                <c:pt idx="133" formatCode="0.00">
                  <c:v>0</c:v>
                </c:pt>
                <c:pt idx="134" formatCode="0.00">
                  <c:v>0</c:v>
                </c:pt>
                <c:pt idx="135" formatCode="0.00">
                  <c:v>0</c:v>
                </c:pt>
                <c:pt idx="136" formatCode="0.00">
                  <c:v>0</c:v>
                </c:pt>
                <c:pt idx="137" formatCode="0.00">
                  <c:v>0</c:v>
                </c:pt>
                <c:pt idx="138" formatCode="0.00">
                  <c:v>0</c:v>
                </c:pt>
                <c:pt idx="139" formatCode="0.00">
                  <c:v>0</c:v>
                </c:pt>
                <c:pt idx="140" formatCode="0.00">
                  <c:v>0</c:v>
                </c:pt>
                <c:pt idx="141" formatCode="0.00">
                  <c:v>0</c:v>
                </c:pt>
                <c:pt idx="142" formatCode="0.00">
                  <c:v>0</c:v>
                </c:pt>
                <c:pt idx="143" formatCode="0.00">
                  <c:v>0</c:v>
                </c:pt>
                <c:pt idx="144" formatCode="0.00">
                  <c:v>0</c:v>
                </c:pt>
                <c:pt idx="145" formatCode="0.00">
                  <c:v>0</c:v>
                </c:pt>
                <c:pt idx="146" formatCode="0.00">
                  <c:v>0</c:v>
                </c:pt>
                <c:pt idx="147" formatCode="0.00">
                  <c:v>0</c:v>
                </c:pt>
                <c:pt idx="148" formatCode="0.00">
                  <c:v>0</c:v>
                </c:pt>
                <c:pt idx="149" formatCode="0.00">
                  <c:v>0</c:v>
                </c:pt>
                <c:pt idx="150" formatCode="0.00">
                  <c:v>0</c:v>
                </c:pt>
                <c:pt idx="151" formatCode="0.00">
                  <c:v>0</c:v>
                </c:pt>
                <c:pt idx="152" formatCode="0.00">
                  <c:v>0</c:v>
                </c:pt>
                <c:pt idx="153" formatCode="0.00">
                  <c:v>0</c:v>
                </c:pt>
              </c:numCache>
            </c:numRef>
          </c:val>
        </c:ser>
        <c:ser>
          <c:idx val="1"/>
          <c:order val="1"/>
          <c:tx>
            <c:v>Alcohol &amp; beverages</c:v>
          </c:tx>
          <c:spPr>
            <a:solidFill>
              <a:sysClr val="windowText" lastClr="000000"/>
            </a:solidFill>
            <a:ln w="3175">
              <a:solidFill>
                <a:sysClr val="windowText" lastClr="000000"/>
              </a:solidFill>
              <a:prstDash val="solid"/>
            </a:ln>
          </c:spPr>
          <c:cat>
            <c:numRef>
              <c:f>'Särskilda skatter'!$A$5:$A$158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'Särskilda skatter'!$BQ$5:$BQ$158</c:f>
              <c:numCache>
                <c:formatCode>General</c:formatCode>
                <c:ptCount val="154"/>
                <c:pt idx="2" formatCode="0.00">
                  <c:v>14.864559679767103</c:v>
                </c:pt>
                <c:pt idx="3" formatCode="0.00">
                  <c:v>15.60774700854701</c:v>
                </c:pt>
                <c:pt idx="4" formatCode="0.00">
                  <c:v>15.524689168245221</c:v>
                </c:pt>
                <c:pt idx="5" formatCode="0.00">
                  <c:v>16.757606922948909</c:v>
                </c:pt>
                <c:pt idx="6" formatCode="0.00">
                  <c:v>16.355768146582101</c:v>
                </c:pt>
                <c:pt idx="7" formatCode="0.00">
                  <c:v>14.954905941516111</c:v>
                </c:pt>
                <c:pt idx="8" formatCode="0.00">
                  <c:v>12.562646542646544</c:v>
                </c:pt>
                <c:pt idx="9" formatCode="0.00">
                  <c:v>14.69908314450061</c:v>
                </c:pt>
                <c:pt idx="10" formatCode="0.00">
                  <c:v>16.745645284168827</c:v>
                </c:pt>
                <c:pt idx="11" formatCode="0.00">
                  <c:v>18.847435139131605</c:v>
                </c:pt>
                <c:pt idx="12" formatCode="0.00">
                  <c:v>19.737837104072398</c:v>
                </c:pt>
                <c:pt idx="13" formatCode="0.00">
                  <c:v>18.706760708166762</c:v>
                </c:pt>
                <c:pt idx="14" formatCode="0.00">
                  <c:v>16.43234554123973</c:v>
                </c:pt>
                <c:pt idx="15" formatCode="0.00">
                  <c:v>18.825658737916804</c:v>
                </c:pt>
                <c:pt idx="16" formatCode="0.00">
                  <c:v>21.214045341098171</c:v>
                </c:pt>
                <c:pt idx="17" formatCode="0.00">
                  <c:v>19.379744210526315</c:v>
                </c:pt>
                <c:pt idx="18" formatCode="0.00">
                  <c:v>19.725440025726229</c:v>
                </c:pt>
                <c:pt idx="19" formatCode="0.00">
                  <c:v>18.134349368673693</c:v>
                </c:pt>
                <c:pt idx="20" formatCode="0.00">
                  <c:v>19.892590860372213</c:v>
                </c:pt>
                <c:pt idx="21" formatCode="0.00">
                  <c:v>20.373522537562604</c:v>
                </c:pt>
                <c:pt idx="22" formatCode="0.00">
                  <c:v>17.449725207963361</c:v>
                </c:pt>
                <c:pt idx="23" formatCode="0.00">
                  <c:v>17.339303703703703</c:v>
                </c:pt>
                <c:pt idx="24" formatCode="0.00">
                  <c:v>17.874951243962453</c:v>
                </c:pt>
                <c:pt idx="25" formatCode="0.00">
                  <c:v>18.745921667265542</c:v>
                </c:pt>
                <c:pt idx="26" formatCode="0.00">
                  <c:v>19.321413521436423</c:v>
                </c:pt>
                <c:pt idx="27" formatCode="0.00">
                  <c:v>14.14573996575994</c:v>
                </c:pt>
                <c:pt idx="28" formatCode="0.00">
                  <c:v>18.070108743313163</c:v>
                </c:pt>
                <c:pt idx="29" formatCode="0.00">
                  <c:v>16.873323794293409</c:v>
                </c:pt>
                <c:pt idx="30" formatCode="0.00">
                  <c:v>18.63232301788193</c:v>
                </c:pt>
                <c:pt idx="31" formatCode="0.00">
                  <c:v>17.540677039529015</c:v>
                </c:pt>
                <c:pt idx="32" formatCode="0.00">
                  <c:v>17.900138333333334</c:v>
                </c:pt>
                <c:pt idx="33" formatCode="0.00">
                  <c:v>18.418528061840728</c:v>
                </c:pt>
                <c:pt idx="34" formatCode="0.00">
                  <c:v>17.839569147333538</c:v>
                </c:pt>
                <c:pt idx="35" formatCode="0.00">
                  <c:v>17.333279152456278</c:v>
                </c:pt>
                <c:pt idx="36" formatCode="0.00">
                  <c:v>18.556685603336689</c:v>
                </c:pt>
                <c:pt idx="37" formatCode="0.00">
                  <c:v>18.587402746769502</c:v>
                </c:pt>
                <c:pt idx="38" formatCode="0.00">
                  <c:v>19.265025863183759</c:v>
                </c:pt>
                <c:pt idx="39" formatCode="0.00">
                  <c:v>18.588089130563272</c:v>
                </c:pt>
                <c:pt idx="40" formatCode="0.00">
                  <c:v>18.861282183908045</c:v>
                </c:pt>
                <c:pt idx="41" formatCode="0.00">
                  <c:v>19.42786347305389</c:v>
                </c:pt>
                <c:pt idx="42" formatCode="0.00">
                  <c:v>16.619593142857141</c:v>
                </c:pt>
                <c:pt idx="43" formatCode="0.00">
                  <c:v>16.009870707070707</c:v>
                </c:pt>
                <c:pt idx="44" formatCode="0.00">
                  <c:v>19.326689215686272</c:v>
                </c:pt>
                <c:pt idx="45" formatCode="0.00">
                  <c:v>18.238980373831776</c:v>
                </c:pt>
                <c:pt idx="46" formatCode="0.00">
                  <c:v>19.690664351851854</c:v>
                </c:pt>
                <c:pt idx="47" formatCode="0.00">
                  <c:v>17.516250416666669</c:v>
                </c:pt>
                <c:pt idx="48" formatCode="0.00">
                  <c:v>17.532959302325583</c:v>
                </c:pt>
                <c:pt idx="49" formatCode="0.00">
                  <c:v>14.288311764705883</c:v>
                </c:pt>
                <c:pt idx="50" formatCode="0.00">
                  <c:v>16.123791459074731</c:v>
                </c:pt>
                <c:pt idx="51" formatCode="0.00">
                  <c:v>16.355833561643834</c:v>
                </c:pt>
                <c:pt idx="52" formatCode="0.00">
                  <c:v>15.949110784313724</c:v>
                </c:pt>
                <c:pt idx="53" formatCode="0.00">
                  <c:v>14.129526018808777</c:v>
                </c:pt>
                <c:pt idx="54" formatCode="0.00">
                  <c:v>14.394685758513932</c:v>
                </c:pt>
                <c:pt idx="55" formatCode="0.00">
                  <c:v>11.087333886255925</c:v>
                </c:pt>
                <c:pt idx="56" formatCode="0.00">
                  <c:v>9.2544651162790696</c:v>
                </c:pt>
                <c:pt idx="57" formatCode="0.00">
                  <c:v>3.5216521306818183</c:v>
                </c:pt>
                <c:pt idx="58" formatCode="0.00">
                  <c:v>1.6717026548672564</c:v>
                </c:pt>
                <c:pt idx="59" formatCode="0.00">
                  <c:v>3.9775336675020889</c:v>
                </c:pt>
                <c:pt idx="60" formatCode="0.00">
                  <c:v>5.8605351417004048</c:v>
                </c:pt>
                <c:pt idx="61" formatCode="0.00">
                  <c:v>8.7503372395833328</c:v>
                </c:pt>
                <c:pt idx="62" formatCode="0.00">
                  <c:v>10.459695604395604</c:v>
                </c:pt>
                <c:pt idx="63" formatCode="0.00">
                  <c:v>9.6603297328687567</c:v>
                </c:pt>
                <c:pt idx="64" formatCode="0.00">
                  <c:v>10.805439411764706</c:v>
                </c:pt>
                <c:pt idx="65" formatCode="0.00">
                  <c:v>10.863765320665083</c:v>
                </c:pt>
                <c:pt idx="66" formatCode="0.00">
                  <c:v>11.255492117117118</c:v>
                </c:pt>
                <c:pt idx="67" formatCode="0.00">
                  <c:v>10.451086492374728</c:v>
                </c:pt>
                <c:pt idx="68" formatCode="0.00">
                  <c:v>10.091593326271187</c:v>
                </c:pt>
                <c:pt idx="69" formatCode="0.00">
                  <c:v>11.219171049949031</c:v>
                </c:pt>
                <c:pt idx="70" formatCode="0.00">
                  <c:v>10.813822929292929</c:v>
                </c:pt>
                <c:pt idx="71" formatCode="0.00">
                  <c:v>11.407097194388777</c:v>
                </c:pt>
                <c:pt idx="72" formatCode="0.00">
                  <c:v>14.045199697580646</c:v>
                </c:pt>
                <c:pt idx="73" formatCode="0.00">
                  <c:v>13.686277979027645</c:v>
                </c:pt>
                <c:pt idx="74" formatCode="0.00">
                  <c:v>13.566937967914438</c:v>
                </c:pt>
                <c:pt idx="75" formatCode="0.00">
                  <c:v>14.162797368421053</c:v>
                </c:pt>
                <c:pt idx="76" formatCode="0.00">
                  <c:v>13.261906687402799</c:v>
                </c:pt>
                <c:pt idx="77" formatCode="0.00">
                  <c:v>13.247009517045456</c:v>
                </c:pt>
                <c:pt idx="78" formatCode="0.00">
                  <c:v>12.215779357231149</c:v>
                </c:pt>
                <c:pt idx="79" formatCode="0.00">
                  <c:v>13.228074150360452</c:v>
                </c:pt>
                <c:pt idx="80" formatCode="0.00">
                  <c:v>12.81077975376197</c:v>
                </c:pt>
                <c:pt idx="81" formatCode="0.00">
                  <c:v>11.291856742697078</c:v>
                </c:pt>
                <c:pt idx="82" formatCode="0.00">
                  <c:v>12.744612258719945</c:v>
                </c:pt>
                <c:pt idx="83" formatCode="0.00">
                  <c:v>13.506132300357567</c:v>
                </c:pt>
                <c:pt idx="84" formatCode="0.00">
                  <c:v>12.678490618101545</c:v>
                </c:pt>
                <c:pt idx="85" formatCode="0.00">
                  <c:v>12.39202576408184</c:v>
                </c:pt>
                <c:pt idx="86" formatCode="0.00">
                  <c:v>13.542141627735433</c:v>
                </c:pt>
                <c:pt idx="87" formatCode="0.00">
                  <c:v>12.025244878048781</c:v>
                </c:pt>
                <c:pt idx="88" formatCode="0.00">
                  <c:v>12.437474217794092</c:v>
                </c:pt>
                <c:pt idx="89" formatCode="0.00">
                  <c:v>11.157474435968187</c:v>
                </c:pt>
                <c:pt idx="90" formatCode="0.00">
                  <c:v>10.941844182928646</c:v>
                </c:pt>
                <c:pt idx="91" formatCode="0.00">
                  <c:v>9.8318354280294056</c:v>
                </c:pt>
                <c:pt idx="92" formatCode="0.00">
                  <c:v>8.2052335557673981</c:v>
                </c:pt>
                <c:pt idx="93" formatCode="0.00">
                  <c:v>8.4263250719391074</c:v>
                </c:pt>
                <c:pt idx="94" formatCode="0.00">
                  <c:v>8.6797869576513378</c:v>
                </c:pt>
                <c:pt idx="95" formatCode="0.00">
                  <c:v>9.5119197979160095</c:v>
                </c:pt>
                <c:pt idx="96" formatCode="0.00">
                  <c:v>9.155003081980686</c:v>
                </c:pt>
                <c:pt idx="97" formatCode="0.00">
                  <c:v>8.6199055118110248</c:v>
                </c:pt>
                <c:pt idx="98" formatCode="0.00">
                  <c:v>8.3464319414956361</c:v>
                </c:pt>
                <c:pt idx="99" formatCode="0.00">
                  <c:v>8.2002591987378146</c:v>
                </c:pt>
                <c:pt idx="100" formatCode="0.00">
                  <c:v>7.1236880046136095</c:v>
                </c:pt>
                <c:pt idx="101" formatCode="0.00">
                  <c:v>6.6013141770547223</c:v>
                </c:pt>
                <c:pt idx="102" formatCode="0.00">
                  <c:v>5.6279299988876943</c:v>
                </c:pt>
                <c:pt idx="103" formatCode="0.00">
                  <c:v>6.2501237044466738</c:v>
                </c:pt>
                <c:pt idx="104" formatCode="0.00">
                  <c:v>5.6627828456344034</c:v>
                </c:pt>
                <c:pt idx="105" formatCode="0.00">
                  <c:v>5.202680755554435</c:v>
                </c:pt>
                <c:pt idx="106" formatCode="0.00">
                  <c:v>5.1041867811617099</c:v>
                </c:pt>
                <c:pt idx="107" formatCode="0.00">
                  <c:v>4.7913293298485726</c:v>
                </c:pt>
                <c:pt idx="108" formatCode="0.00">
                  <c:v>4.5585063437139564</c:v>
                </c:pt>
                <c:pt idx="109" formatCode="0.00">
                  <c:v>4.4046708920879807</c:v>
                </c:pt>
                <c:pt idx="110" formatCode="0.00">
                  <c:v>4.238493901102915</c:v>
                </c:pt>
                <c:pt idx="111" formatCode="0.00">
                  <c:v>3.9434757138126892</c:v>
                </c:pt>
                <c:pt idx="112" formatCode="0.00">
                  <c:v>3.7251094487917547</c:v>
                </c:pt>
                <c:pt idx="113" formatCode="0.00">
                  <c:v>3.6018563098486065</c:v>
                </c:pt>
                <c:pt idx="114" formatCode="0.00">
                  <c:v>3.6791003447682997</c:v>
                </c:pt>
                <c:pt idx="115" formatCode="0.00">
                  <c:v>3.4668110686739286</c:v>
                </c:pt>
                <c:pt idx="116" formatCode="0.00">
                  <c:v>3.0897032988483311</c:v>
                </c:pt>
                <c:pt idx="117" formatCode="0.00">
                  <c:v>2.6949923680475592</c:v>
                </c:pt>
                <c:pt idx="118" formatCode="0.00">
                  <c:v>2.7358807407230867</c:v>
                </c:pt>
                <c:pt idx="119" formatCode="0.00">
                  <c:v>2.7171403623662953</c:v>
                </c:pt>
                <c:pt idx="120" formatCode="0.00">
                  <c:v>2.4930559841985063</c:v>
                </c:pt>
                <c:pt idx="121" formatCode="0.00">
                  <c:v>2.3318554918055288</c:v>
                </c:pt>
                <c:pt idx="122" formatCode="0.00">
                  <c:v>2.323815689529737</c:v>
                </c:pt>
                <c:pt idx="123" formatCode="0.00">
                  <c:v>2.5260087917042382</c:v>
                </c:pt>
                <c:pt idx="124" formatCode="0.00">
                  <c:v>2.1193663791792927</c:v>
                </c:pt>
                <c:pt idx="125" formatCode="0.00">
                  <c:v>2.0281262544004948</c:v>
                </c:pt>
                <c:pt idx="126" formatCode="0.00">
                  <c:v>1.9313458420012795</c:v>
                </c:pt>
                <c:pt idx="127" formatCode="0.00">
                  <c:v>1.7722803376814051</c:v>
                </c:pt>
                <c:pt idx="128" formatCode="0.00">
                  <c:v>1.7331088385013005</c:v>
                </c:pt>
                <c:pt idx="129" formatCode="0.00">
                  <c:v>1.6815834515850607</c:v>
                </c:pt>
                <c:pt idx="130" formatCode="0.00">
                  <c:v>1.5762752446249966</c:v>
                </c:pt>
                <c:pt idx="131" formatCode="0.00">
                  <c:v>1.5418472154835918</c:v>
                </c:pt>
                <c:pt idx="132" formatCode="0.00">
                  <c:v>1.570012470777989</c:v>
                </c:pt>
                <c:pt idx="133" formatCode="0.00">
                  <c:v>1.606132553772972</c:v>
                </c:pt>
                <c:pt idx="134" formatCode="0.00">
                  <c:v>1.4880053272519016</c:v>
                </c:pt>
                <c:pt idx="135" formatCode="0.00">
                  <c:v>1.3437237417573848</c:v>
                </c:pt>
                <c:pt idx="136" formatCode="0.00">
                  <c:v>1.2615228961051874</c:v>
                </c:pt>
                <c:pt idx="137" formatCode="0.00">
                  <c:v>1.0103173716580254</c:v>
                </c:pt>
                <c:pt idx="138" formatCode="0.00">
                  <c:v>0.96998715835529581</c:v>
                </c:pt>
                <c:pt idx="139" formatCode="0.00">
                  <c:v>0.97046575763901854</c:v>
                </c:pt>
                <c:pt idx="140" formatCode="0.00">
                  <c:v>0.93497399761364763</c:v>
                </c:pt>
                <c:pt idx="141" formatCode="0.00">
                  <c:v>0.94897186323779703</c:v>
                </c:pt>
                <c:pt idx="142" formatCode="0.00">
                  <c:v>0.95585004110629435</c:v>
                </c:pt>
                <c:pt idx="143" formatCode="0.00">
                  <c:v>0.90123434057113072</c:v>
                </c:pt>
                <c:pt idx="144" formatCode="0.00">
                  <c:v>0.80131447855405746</c:v>
                </c:pt>
                <c:pt idx="145" formatCode="0.00">
                  <c:v>0.74355655456207448</c:v>
                </c:pt>
                <c:pt idx="146" formatCode="0.00">
                  <c:v>0.75110640531777206</c:v>
                </c:pt>
                <c:pt idx="147" formatCode="0.00">
                  <c:v>0.74459941849250977</c:v>
                </c:pt>
                <c:pt idx="148" formatCode="0.00">
                  <c:v>0.76536018770841685</c:v>
                </c:pt>
                <c:pt idx="149" formatCode="0.00">
                  <c:v>0.84064758336395407</c:v>
                </c:pt>
                <c:pt idx="150" formatCode="0.00">
                  <c:v>0.80030260898960592</c:v>
                </c:pt>
                <c:pt idx="151" formatCode="0.00">
                  <c:v>0.78961832623806705</c:v>
                </c:pt>
                <c:pt idx="152" formatCode="0.00">
                  <c:v>0.78133150263137852</c:v>
                </c:pt>
                <c:pt idx="153" formatCode="0.00">
                  <c:v>0.75649880896368538</c:v>
                </c:pt>
              </c:numCache>
            </c:numRef>
          </c:val>
        </c:ser>
        <c:ser>
          <c:idx val="2"/>
          <c:order val="2"/>
          <c:tx>
            <c:v>Tobacco</c:v>
          </c:tx>
          <c:spPr>
            <a:pattFill prst="ltHorz">
              <a:fgClr>
                <a:sysClr val="windowText" lastClr="000000"/>
              </a:fgClr>
              <a:bgClr>
                <a:sysClr val="window" lastClr="FFFFFF"/>
              </a:bgClr>
            </a:pattFill>
            <a:ln w="6350">
              <a:solidFill>
                <a:sysClr val="windowText" lastClr="000000"/>
              </a:solidFill>
            </a:ln>
          </c:spPr>
          <c:cat>
            <c:numRef>
              <c:f>'Särskilda skatter'!$A$5:$A$158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'Särskilda skatter'!$BR$5:$BR$158</c:f>
              <c:numCache>
                <c:formatCode>General</c:formatCode>
                <c:ptCount val="154"/>
                <c:pt idx="2" formatCode="0.00">
                  <c:v>0</c:v>
                </c:pt>
                <c:pt idx="3" formatCode="0.00">
                  <c:v>0</c:v>
                </c:pt>
                <c:pt idx="4" formatCode="0.00">
                  <c:v>0</c:v>
                </c:pt>
                <c:pt idx="5" formatCode="0.00">
                  <c:v>0</c:v>
                </c:pt>
                <c:pt idx="6" formatCode="0.00">
                  <c:v>0</c:v>
                </c:pt>
                <c:pt idx="7" formatCode="0.00">
                  <c:v>0</c:v>
                </c:pt>
                <c:pt idx="8" formatCode="0.00">
                  <c:v>0</c:v>
                </c:pt>
                <c:pt idx="9" formatCode="0.00">
                  <c:v>0</c:v>
                </c:pt>
                <c:pt idx="10" formatCode="0.00">
                  <c:v>0</c:v>
                </c:pt>
                <c:pt idx="11" formatCode="0.00">
                  <c:v>0</c:v>
                </c:pt>
                <c:pt idx="12" formatCode="0.00">
                  <c:v>0</c:v>
                </c:pt>
                <c:pt idx="13" formatCode="0.00">
                  <c:v>0</c:v>
                </c:pt>
                <c:pt idx="14" formatCode="0.00">
                  <c:v>0</c:v>
                </c:pt>
                <c:pt idx="15" formatCode="0.00">
                  <c:v>0</c:v>
                </c:pt>
                <c:pt idx="16" formatCode="0.00">
                  <c:v>0</c:v>
                </c:pt>
                <c:pt idx="17" formatCode="0.00">
                  <c:v>0</c:v>
                </c:pt>
                <c:pt idx="18" formatCode="0.00">
                  <c:v>0</c:v>
                </c:pt>
                <c:pt idx="19" formatCode="0.00">
                  <c:v>0</c:v>
                </c:pt>
                <c:pt idx="20" formatCode="0.00">
                  <c:v>0</c:v>
                </c:pt>
                <c:pt idx="21" formatCode="0.00">
                  <c:v>0</c:v>
                </c:pt>
                <c:pt idx="22" formatCode="0.00">
                  <c:v>0</c:v>
                </c:pt>
                <c:pt idx="23" formatCode="0.00">
                  <c:v>0</c:v>
                </c:pt>
                <c:pt idx="24" formatCode="0.00">
                  <c:v>0</c:v>
                </c:pt>
                <c:pt idx="25" formatCode="0.00">
                  <c:v>0</c:v>
                </c:pt>
                <c:pt idx="26" formatCode="0.00">
                  <c:v>0</c:v>
                </c:pt>
                <c:pt idx="27" formatCode="0.00">
                  <c:v>0</c:v>
                </c:pt>
                <c:pt idx="28" formatCode="0.00">
                  <c:v>0</c:v>
                </c:pt>
                <c:pt idx="29" formatCode="0.00">
                  <c:v>0</c:v>
                </c:pt>
                <c:pt idx="30" formatCode="0.00">
                  <c:v>0</c:v>
                </c:pt>
                <c:pt idx="31" formatCode="0.00">
                  <c:v>0</c:v>
                </c:pt>
                <c:pt idx="32" formatCode="0.00">
                  <c:v>0</c:v>
                </c:pt>
                <c:pt idx="33" formatCode="0.00">
                  <c:v>0</c:v>
                </c:pt>
                <c:pt idx="34" formatCode="0.00">
                  <c:v>0</c:v>
                </c:pt>
                <c:pt idx="35" formatCode="0.00">
                  <c:v>0</c:v>
                </c:pt>
                <c:pt idx="36" formatCode="0.00">
                  <c:v>0</c:v>
                </c:pt>
                <c:pt idx="37" formatCode="0.00">
                  <c:v>0</c:v>
                </c:pt>
                <c:pt idx="38" formatCode="0.00">
                  <c:v>0</c:v>
                </c:pt>
                <c:pt idx="39" formatCode="0.00">
                  <c:v>0</c:v>
                </c:pt>
                <c:pt idx="40" formatCode="0.00">
                  <c:v>0</c:v>
                </c:pt>
                <c:pt idx="41" formatCode="0.00">
                  <c:v>0</c:v>
                </c:pt>
                <c:pt idx="42" formatCode="0.00">
                  <c:v>0</c:v>
                </c:pt>
                <c:pt idx="43" formatCode="0.00">
                  <c:v>0</c:v>
                </c:pt>
                <c:pt idx="44" formatCode="0.00">
                  <c:v>0</c:v>
                </c:pt>
                <c:pt idx="45" formatCode="0.00">
                  <c:v>0</c:v>
                </c:pt>
                <c:pt idx="46" formatCode="0.00">
                  <c:v>0</c:v>
                </c:pt>
                <c:pt idx="47" formatCode="0.00">
                  <c:v>0</c:v>
                </c:pt>
                <c:pt idx="48" formatCode="0.00">
                  <c:v>0</c:v>
                </c:pt>
                <c:pt idx="49" formatCode="0.00">
                  <c:v>0</c:v>
                </c:pt>
                <c:pt idx="50" formatCode="0.00">
                  <c:v>0</c:v>
                </c:pt>
                <c:pt idx="51" formatCode="0.00">
                  <c:v>0</c:v>
                </c:pt>
                <c:pt idx="52" formatCode="0.00">
                  <c:v>0</c:v>
                </c:pt>
                <c:pt idx="53" formatCode="0.00">
                  <c:v>0</c:v>
                </c:pt>
                <c:pt idx="54" formatCode="0.00">
                  <c:v>0</c:v>
                </c:pt>
                <c:pt idx="55" formatCode="0.00">
                  <c:v>0.62570710900473936</c:v>
                </c:pt>
                <c:pt idx="56" formatCode="0.00">
                  <c:v>3.2328598308668077</c:v>
                </c:pt>
                <c:pt idx="57" formatCode="0.00">
                  <c:v>2.6811579545454545</c:v>
                </c:pt>
                <c:pt idx="58" formatCode="0.00">
                  <c:v>2.8235787610619472</c:v>
                </c:pt>
                <c:pt idx="59" formatCode="0.00">
                  <c:v>3.6337504594820387</c:v>
                </c:pt>
                <c:pt idx="60" formatCode="0.00">
                  <c:v>3.6954885829959516</c:v>
                </c:pt>
                <c:pt idx="61" formatCode="0.00">
                  <c:v>3.6231680555555554</c:v>
                </c:pt>
                <c:pt idx="62" formatCode="0.00">
                  <c:v>4.3098402597402599</c:v>
                </c:pt>
                <c:pt idx="63" formatCode="0.00">
                  <c:v>5.0056926829268296</c:v>
                </c:pt>
                <c:pt idx="64" formatCode="0.00">
                  <c:v>6.0080450588235292</c:v>
                </c:pt>
                <c:pt idx="65" formatCode="0.00">
                  <c:v>6.1845295724465554</c:v>
                </c:pt>
                <c:pt idx="66" formatCode="0.00">
                  <c:v>6.5272914414414425</c:v>
                </c:pt>
                <c:pt idx="67" formatCode="0.00">
                  <c:v>6.6186470588235293</c:v>
                </c:pt>
                <c:pt idx="68" formatCode="0.00">
                  <c:v>6.6151088983050848</c:v>
                </c:pt>
                <c:pt idx="69" formatCode="0.00">
                  <c:v>7.1100257900101935</c:v>
                </c:pt>
                <c:pt idx="70" formatCode="0.00">
                  <c:v>6.6459434343434349</c:v>
                </c:pt>
                <c:pt idx="71" formatCode="0.00">
                  <c:v>7.0272647294589179</c:v>
                </c:pt>
                <c:pt idx="72" formatCode="0.00">
                  <c:v>7.343961794354839</c:v>
                </c:pt>
                <c:pt idx="73" formatCode="0.00">
                  <c:v>7.127740324118208</c:v>
                </c:pt>
                <c:pt idx="74" formatCode="0.00">
                  <c:v>7.0001346702317297</c:v>
                </c:pt>
                <c:pt idx="75" formatCode="0.00">
                  <c:v>7.1257106112054327</c:v>
                </c:pt>
                <c:pt idx="76" formatCode="0.00">
                  <c:v>6.9181660186625198</c:v>
                </c:pt>
                <c:pt idx="77" formatCode="0.00">
                  <c:v>6.8971053977272723</c:v>
                </c:pt>
                <c:pt idx="78" formatCode="0.00">
                  <c:v>6.3900798516687267</c:v>
                </c:pt>
                <c:pt idx="79" formatCode="0.00">
                  <c:v>6.6338671472708555</c:v>
                </c:pt>
                <c:pt idx="80" formatCode="0.00">
                  <c:v>7.5795668034655721</c:v>
                </c:pt>
                <c:pt idx="81" formatCode="0.00">
                  <c:v>7.897122849139655</c:v>
                </c:pt>
                <c:pt idx="82" formatCode="0.00">
                  <c:v>8.0821198780900794</c:v>
                </c:pt>
                <c:pt idx="83" formatCode="0.00">
                  <c:v>7.9014749702026226</c:v>
                </c:pt>
                <c:pt idx="84" formatCode="0.00">
                  <c:v>7.9894701986754963</c:v>
                </c:pt>
                <c:pt idx="85" formatCode="0.00">
                  <c:v>8.0493988380904273</c:v>
                </c:pt>
                <c:pt idx="86" formatCode="0.00">
                  <c:v>8.7072264568477991</c:v>
                </c:pt>
                <c:pt idx="87" formatCode="0.00">
                  <c:v>7.7482478048780488</c:v>
                </c:pt>
                <c:pt idx="88" formatCode="0.00">
                  <c:v>7.7338332459360251</c:v>
                </c:pt>
                <c:pt idx="89" formatCode="0.00">
                  <c:v>6.8855380620029214</c:v>
                </c:pt>
                <c:pt idx="90" formatCode="0.00">
                  <c:v>6.9710114702815433</c:v>
                </c:pt>
                <c:pt idx="91" formatCode="0.00">
                  <c:v>6.0802229072800573</c:v>
                </c:pt>
                <c:pt idx="92" formatCode="0.00">
                  <c:v>5.627569113441373</c:v>
                </c:pt>
                <c:pt idx="93" formatCode="0.00">
                  <c:v>5.7329805996472665</c:v>
                </c:pt>
                <c:pt idx="94" formatCode="0.00">
                  <c:v>5.5622672555642154</c:v>
                </c:pt>
                <c:pt idx="95" formatCode="0.00">
                  <c:v>5.2786469845279447</c:v>
                </c:pt>
                <c:pt idx="96" formatCode="0.00">
                  <c:v>4.5423532634751043</c:v>
                </c:pt>
                <c:pt idx="97" formatCode="0.00">
                  <c:v>4.6896629921259843</c:v>
                </c:pt>
                <c:pt idx="98" formatCode="0.00">
                  <c:v>4.9645317291814113</c:v>
                </c:pt>
                <c:pt idx="99" formatCode="0.00">
                  <c:v>4.9701188933340852</c:v>
                </c:pt>
                <c:pt idx="100" formatCode="0.00">
                  <c:v>4.3674644367550943</c:v>
                </c:pt>
                <c:pt idx="101" formatCode="0.00">
                  <c:v>4.0754362983308683</c:v>
                </c:pt>
                <c:pt idx="102" formatCode="0.00">
                  <c:v>3.655340921730748</c:v>
                </c:pt>
                <c:pt idx="103" formatCode="0.00">
                  <c:v>3.3338783015713811</c:v>
                </c:pt>
                <c:pt idx="104" formatCode="0.00">
                  <c:v>3.2404602535244638</c:v>
                </c:pt>
                <c:pt idx="105" formatCode="0.00">
                  <c:v>3.0366907926260307</c:v>
                </c:pt>
                <c:pt idx="106" formatCode="0.00">
                  <c:v>3.0001468265444595</c:v>
                </c:pt>
                <c:pt idx="107" formatCode="0.00">
                  <c:v>2.9723121122039782</c:v>
                </c:pt>
                <c:pt idx="108" formatCode="0.00">
                  <c:v>2.7441554930795848</c:v>
                </c:pt>
                <c:pt idx="109" formatCode="0.00">
                  <c:v>2.6314335315023176</c:v>
                </c:pt>
                <c:pt idx="110" formatCode="0.00">
                  <c:v>2.4117259513549048</c:v>
                </c:pt>
                <c:pt idx="111" formatCode="0.00">
                  <c:v>2.0863554163164464</c:v>
                </c:pt>
                <c:pt idx="112" formatCode="0.00">
                  <c:v>1.9446723430659452</c:v>
                </c:pt>
                <c:pt idx="113" formatCode="0.00">
                  <c:v>2.0102123789653881</c:v>
                </c:pt>
                <c:pt idx="114" formatCode="0.00">
                  <c:v>1.8659602385326082</c:v>
                </c:pt>
                <c:pt idx="115" formatCode="0.00">
                  <c:v>1.611119945310526</c:v>
                </c:pt>
                <c:pt idx="116" formatCode="0.00">
                  <c:v>1.4200718573101698</c:v>
                </c:pt>
                <c:pt idx="117" formatCode="0.00">
                  <c:v>1.3127172428567602</c:v>
                </c:pt>
                <c:pt idx="118" formatCode="0.00">
                  <c:v>1.2238575752520318</c:v>
                </c:pt>
                <c:pt idx="119" formatCode="0.00">
                  <c:v>1.2337808338790657</c:v>
                </c:pt>
                <c:pt idx="120" formatCode="0.00">
                  <c:v>1.1569887661255478</c:v>
                </c:pt>
                <c:pt idx="121" formatCode="0.00">
                  <c:v>1.0605114338265573</c:v>
                </c:pt>
                <c:pt idx="122" formatCode="0.00">
                  <c:v>0.96411413480675734</c:v>
                </c:pt>
                <c:pt idx="123" formatCode="0.00">
                  <c:v>1.1433724075743914</c:v>
                </c:pt>
                <c:pt idx="124" formatCode="0.00">
                  <c:v>0.98846165540026953</c:v>
                </c:pt>
                <c:pt idx="125" formatCode="0.00">
                  <c:v>0.90798986790441871</c:v>
                </c:pt>
                <c:pt idx="126" formatCode="0.00">
                  <c:v>0.81449857356118793</c:v>
                </c:pt>
                <c:pt idx="127" formatCode="0.00">
                  <c:v>0.80296388841831834</c:v>
                </c:pt>
                <c:pt idx="128" formatCode="0.00">
                  <c:v>0.79799395960403297</c:v>
                </c:pt>
                <c:pt idx="129" formatCode="0.00">
                  <c:v>0.79005807744634782</c:v>
                </c:pt>
                <c:pt idx="130" formatCode="0.00">
                  <c:v>0.74337954872855849</c:v>
                </c:pt>
                <c:pt idx="131" formatCode="0.00">
                  <c:v>0.73675499884817686</c:v>
                </c:pt>
                <c:pt idx="132" formatCode="0.00">
                  <c:v>0.83550132663510657</c:v>
                </c:pt>
                <c:pt idx="133" formatCode="0.00">
                  <c:v>0.98250265915985724</c:v>
                </c:pt>
                <c:pt idx="134" formatCode="0.00">
                  <c:v>0.93599713068864765</c:v>
                </c:pt>
                <c:pt idx="135" formatCode="0.00">
                  <c:v>0.84328964427282282</c:v>
                </c:pt>
                <c:pt idx="136" formatCode="0.00">
                  <c:v>0.77400209561832212</c:v>
                </c:pt>
                <c:pt idx="137" formatCode="0.00">
                  <c:v>0.78853538826707714</c:v>
                </c:pt>
                <c:pt idx="138" formatCode="0.00">
                  <c:v>0.73087359206797209</c:v>
                </c:pt>
                <c:pt idx="139" formatCode="0.00">
                  <c:v>0.67719263548430808</c:v>
                </c:pt>
                <c:pt idx="140" formatCode="0.00">
                  <c:v>0.66868447814644727</c:v>
                </c:pt>
                <c:pt idx="141" formatCode="0.00">
                  <c:v>0.69361874736655782</c:v>
                </c:pt>
                <c:pt idx="142" formatCode="0.00">
                  <c:v>0.72139300350881908</c:v>
                </c:pt>
                <c:pt idx="143" formatCode="0.00">
                  <c:v>0.67792036460593763</c:v>
                </c:pt>
                <c:pt idx="144" formatCode="0.00">
                  <c:v>0.6397534643359758</c:v>
                </c:pt>
                <c:pt idx="145" formatCode="0.00">
                  <c:v>0.59519988111606437</c:v>
                </c:pt>
                <c:pt idx="146" formatCode="0.00">
                  <c:v>0.60562214790149171</c:v>
                </c:pt>
                <c:pt idx="147" formatCode="0.00">
                  <c:v>0.65806836024258641</c:v>
                </c:pt>
                <c:pt idx="148" formatCode="0.00">
                  <c:v>0.66710267151332503</c:v>
                </c:pt>
                <c:pt idx="149" formatCode="0.00">
                  <c:v>0.73331909953861218</c:v>
                </c:pt>
                <c:pt idx="150" formatCode="0.00">
                  <c:v>0.69850828653713193</c:v>
                </c:pt>
                <c:pt idx="151" formatCode="0.00">
                  <c:v>0.72819040465738227</c:v>
                </c:pt>
                <c:pt idx="152" formatCode="0.00">
                  <c:v>0.74768242054428358</c:v>
                </c:pt>
                <c:pt idx="153" formatCode="0.00">
                  <c:v>0.68982387839563097</c:v>
                </c:pt>
              </c:numCache>
            </c:numRef>
          </c:val>
        </c:ser>
        <c:ser>
          <c:idx val="3"/>
          <c:order val="3"/>
          <c:tx>
            <c:v>Vehicles</c:v>
          </c:tx>
          <c:spPr>
            <a:pattFill prst="pct10">
              <a:fgClr>
                <a:sysClr val="windowText" lastClr="000000"/>
              </a:fgClr>
              <a:bgClr>
                <a:sysClr val="window" lastClr="FFFFFF"/>
              </a:bgClr>
            </a:pattFill>
            <a:ln w="3175">
              <a:solidFill>
                <a:sysClr val="windowText" lastClr="000000"/>
              </a:solidFill>
            </a:ln>
          </c:spPr>
          <c:cat>
            <c:numRef>
              <c:f>'Särskilda skatter'!$A$5:$A$158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'Särskilda skatter'!$BS$5:$BS$158</c:f>
              <c:numCache>
                <c:formatCode>General</c:formatCode>
                <c:ptCount val="154"/>
                <c:pt idx="2" formatCode="0.00">
                  <c:v>0</c:v>
                </c:pt>
                <c:pt idx="3" formatCode="0.00">
                  <c:v>0</c:v>
                </c:pt>
                <c:pt idx="4" formatCode="0.00">
                  <c:v>0</c:v>
                </c:pt>
                <c:pt idx="5" formatCode="0.00">
                  <c:v>0</c:v>
                </c:pt>
                <c:pt idx="6" formatCode="0.00">
                  <c:v>0</c:v>
                </c:pt>
                <c:pt idx="7" formatCode="0.00">
                  <c:v>0</c:v>
                </c:pt>
                <c:pt idx="8" formatCode="0.00">
                  <c:v>0</c:v>
                </c:pt>
                <c:pt idx="9" formatCode="0.00">
                  <c:v>0</c:v>
                </c:pt>
                <c:pt idx="10" formatCode="0.00">
                  <c:v>0</c:v>
                </c:pt>
                <c:pt idx="11" formatCode="0.00">
                  <c:v>0</c:v>
                </c:pt>
                <c:pt idx="12" formatCode="0.00">
                  <c:v>0</c:v>
                </c:pt>
                <c:pt idx="13" formatCode="0.00">
                  <c:v>0</c:v>
                </c:pt>
                <c:pt idx="14" formatCode="0.00">
                  <c:v>0</c:v>
                </c:pt>
                <c:pt idx="15" formatCode="0.00">
                  <c:v>0</c:v>
                </c:pt>
                <c:pt idx="16" formatCode="0.00">
                  <c:v>0</c:v>
                </c:pt>
                <c:pt idx="17" formatCode="0.00">
                  <c:v>0</c:v>
                </c:pt>
                <c:pt idx="18" formatCode="0.00">
                  <c:v>0</c:v>
                </c:pt>
                <c:pt idx="19" formatCode="0.00">
                  <c:v>0</c:v>
                </c:pt>
                <c:pt idx="20" formatCode="0.00">
                  <c:v>0</c:v>
                </c:pt>
                <c:pt idx="21" formatCode="0.00">
                  <c:v>0</c:v>
                </c:pt>
                <c:pt idx="22" formatCode="0.00">
                  <c:v>0</c:v>
                </c:pt>
                <c:pt idx="23" formatCode="0.00">
                  <c:v>0</c:v>
                </c:pt>
                <c:pt idx="24" formatCode="0.00">
                  <c:v>0</c:v>
                </c:pt>
                <c:pt idx="25" formatCode="0.00">
                  <c:v>0</c:v>
                </c:pt>
                <c:pt idx="26" formatCode="0.00">
                  <c:v>0</c:v>
                </c:pt>
                <c:pt idx="27" formatCode="0.00">
                  <c:v>0</c:v>
                </c:pt>
                <c:pt idx="28" formatCode="0.00">
                  <c:v>0</c:v>
                </c:pt>
                <c:pt idx="29" formatCode="0.00">
                  <c:v>0</c:v>
                </c:pt>
                <c:pt idx="30" formatCode="0.00">
                  <c:v>0</c:v>
                </c:pt>
                <c:pt idx="31" formatCode="0.00">
                  <c:v>0</c:v>
                </c:pt>
                <c:pt idx="32" formatCode="0.00">
                  <c:v>0</c:v>
                </c:pt>
                <c:pt idx="33" formatCode="0.00">
                  <c:v>0</c:v>
                </c:pt>
                <c:pt idx="34" formatCode="0.00">
                  <c:v>0</c:v>
                </c:pt>
                <c:pt idx="35" formatCode="0.00">
                  <c:v>0</c:v>
                </c:pt>
                <c:pt idx="36" formatCode="0.00">
                  <c:v>0</c:v>
                </c:pt>
                <c:pt idx="37" formatCode="0.00">
                  <c:v>0</c:v>
                </c:pt>
                <c:pt idx="38" formatCode="0.00">
                  <c:v>0</c:v>
                </c:pt>
                <c:pt idx="39" formatCode="0.00">
                  <c:v>0</c:v>
                </c:pt>
                <c:pt idx="40" formatCode="0.00">
                  <c:v>0</c:v>
                </c:pt>
                <c:pt idx="41" formatCode="0.00">
                  <c:v>0</c:v>
                </c:pt>
                <c:pt idx="42" formatCode="0.00">
                  <c:v>0</c:v>
                </c:pt>
                <c:pt idx="43" formatCode="0.00">
                  <c:v>0</c:v>
                </c:pt>
                <c:pt idx="44" formatCode="0.00">
                  <c:v>0</c:v>
                </c:pt>
                <c:pt idx="45" formatCode="0.00">
                  <c:v>0</c:v>
                </c:pt>
                <c:pt idx="46" formatCode="0.00">
                  <c:v>0</c:v>
                </c:pt>
                <c:pt idx="47" formatCode="0.00">
                  <c:v>0</c:v>
                </c:pt>
                <c:pt idx="48" formatCode="0.00">
                  <c:v>0</c:v>
                </c:pt>
                <c:pt idx="49" formatCode="0.00">
                  <c:v>0</c:v>
                </c:pt>
                <c:pt idx="50" formatCode="0.00">
                  <c:v>0</c:v>
                </c:pt>
                <c:pt idx="51" formatCode="0.00">
                  <c:v>0</c:v>
                </c:pt>
                <c:pt idx="52" formatCode="0.00">
                  <c:v>0</c:v>
                </c:pt>
                <c:pt idx="53" formatCode="0.00">
                  <c:v>0</c:v>
                </c:pt>
                <c:pt idx="54" formatCode="0.00">
                  <c:v>0</c:v>
                </c:pt>
                <c:pt idx="55" formatCode="0.00">
                  <c:v>0</c:v>
                </c:pt>
                <c:pt idx="56" formatCode="0.00">
                  <c:v>0</c:v>
                </c:pt>
                <c:pt idx="57" formatCode="0.00">
                  <c:v>0</c:v>
                </c:pt>
                <c:pt idx="58" formatCode="0.00">
                  <c:v>0</c:v>
                </c:pt>
                <c:pt idx="59" formatCode="0.00">
                  <c:v>0</c:v>
                </c:pt>
                <c:pt idx="60" formatCode="0.00">
                  <c:v>0</c:v>
                </c:pt>
                <c:pt idx="61" formatCode="0.00">
                  <c:v>0</c:v>
                </c:pt>
                <c:pt idx="62" formatCode="0.00">
                  <c:v>0</c:v>
                </c:pt>
                <c:pt idx="63" formatCode="0.00">
                  <c:v>1.0582950058072009</c:v>
                </c:pt>
                <c:pt idx="64" formatCode="0.00">
                  <c:v>2.2160194117647061</c:v>
                </c:pt>
                <c:pt idx="65" formatCode="0.00">
                  <c:v>2.6093003562945367</c:v>
                </c:pt>
                <c:pt idx="66" formatCode="0.00">
                  <c:v>2.7592772522522524</c:v>
                </c:pt>
                <c:pt idx="67" formatCode="0.00">
                  <c:v>3.4730722222222226</c:v>
                </c:pt>
                <c:pt idx="68" formatCode="0.00">
                  <c:v>4.2189618644067801</c:v>
                </c:pt>
                <c:pt idx="69" formatCode="0.00">
                  <c:v>4.5120572884811416</c:v>
                </c:pt>
                <c:pt idx="70" formatCode="0.00">
                  <c:v>5.195022121212121</c:v>
                </c:pt>
                <c:pt idx="71" formatCode="0.00">
                  <c:v>5.8889887775551104</c:v>
                </c:pt>
                <c:pt idx="72" formatCode="0.00">
                  <c:v>7.3367740927419351</c:v>
                </c:pt>
                <c:pt idx="73" formatCode="0.00">
                  <c:v>7.4839654909437563</c:v>
                </c:pt>
                <c:pt idx="74" formatCode="0.00">
                  <c:v>7.7991229055258477</c:v>
                </c:pt>
                <c:pt idx="75" formatCode="0.00">
                  <c:v>8.2167870967741941</c:v>
                </c:pt>
                <c:pt idx="76" formatCode="0.00">
                  <c:v>8.3300485225505447</c:v>
                </c:pt>
                <c:pt idx="77" formatCode="0.00">
                  <c:v>8.3184928267045457</c:v>
                </c:pt>
                <c:pt idx="78" formatCode="0.00">
                  <c:v>8.0476900494437587</c:v>
                </c:pt>
                <c:pt idx="79" formatCode="0.00">
                  <c:v>7.0986663233779614</c:v>
                </c:pt>
                <c:pt idx="80" formatCode="0.00">
                  <c:v>2.6683903328773373</c:v>
                </c:pt>
                <c:pt idx="81" formatCode="0.00">
                  <c:v>1.4766346538615447</c:v>
                </c:pt>
                <c:pt idx="82" formatCode="0.00">
                  <c:v>1.9142499153403318</c:v>
                </c:pt>
                <c:pt idx="83" formatCode="0.00">
                  <c:v>2.2981793802145409</c:v>
                </c:pt>
                <c:pt idx="84" formatCode="0.00">
                  <c:v>1.9063327814569535</c:v>
                </c:pt>
                <c:pt idx="85" formatCode="0.00">
                  <c:v>3.1544001010356149</c:v>
                </c:pt>
                <c:pt idx="86" formatCode="0.00">
                  <c:v>5.6770863044012785</c:v>
                </c:pt>
                <c:pt idx="87" formatCode="0.00">
                  <c:v>5.7391239024390241</c:v>
                </c:pt>
                <c:pt idx="88" formatCode="0.00">
                  <c:v>2.0886942842160461</c:v>
                </c:pt>
                <c:pt idx="89" formatCode="0.00">
                  <c:v>2.0647459827950008</c:v>
                </c:pt>
                <c:pt idx="90" formatCode="0.00">
                  <c:v>2.1245344853269774</c:v>
                </c:pt>
                <c:pt idx="91" formatCode="0.00">
                  <c:v>2.6742352383210815</c:v>
                </c:pt>
                <c:pt idx="92" formatCode="0.00">
                  <c:v>1.8084556720686367</c:v>
                </c:pt>
                <c:pt idx="93" formatCode="0.00">
                  <c:v>1.9792536897800055</c:v>
                </c:pt>
                <c:pt idx="94" formatCode="0.00">
                  <c:v>2.8410063219883952</c:v>
                </c:pt>
                <c:pt idx="95" formatCode="0.00">
                  <c:v>3.5324360593621726</c:v>
                </c:pt>
                <c:pt idx="96" formatCode="0.00">
                  <c:v>3.0901102664201083</c:v>
                </c:pt>
                <c:pt idx="97" formatCode="0.00">
                  <c:v>3.0388283464566928</c:v>
                </c:pt>
                <c:pt idx="98" formatCode="0.00">
                  <c:v>2.9405697098372254</c:v>
                </c:pt>
                <c:pt idx="99" formatCode="0.00">
                  <c:v>3.1242125429650081</c:v>
                </c:pt>
                <c:pt idx="100" formatCode="0.00">
                  <c:v>2.9132881584006154</c:v>
                </c:pt>
                <c:pt idx="101" formatCode="0.00">
                  <c:v>2.7612550179590114</c:v>
                </c:pt>
                <c:pt idx="102" formatCode="0.00">
                  <c:v>2.6141670683326534</c:v>
                </c:pt>
                <c:pt idx="103" formatCode="0.00">
                  <c:v>2.9221029755934471</c:v>
                </c:pt>
                <c:pt idx="104" formatCode="0.00">
                  <c:v>2.8166982585001774</c:v>
                </c:pt>
                <c:pt idx="105" formatCode="0.00">
                  <c:v>2.578390033540968</c:v>
                </c:pt>
                <c:pt idx="106" formatCode="0.00">
                  <c:v>2.7646392738759982</c:v>
                </c:pt>
                <c:pt idx="107" formatCode="0.00">
                  <c:v>2.7650300261357059</c:v>
                </c:pt>
                <c:pt idx="108" formatCode="0.00">
                  <c:v>2.9066627018454438</c:v>
                </c:pt>
                <c:pt idx="109" formatCode="0.00">
                  <c:v>3.0097282955829607</c:v>
                </c:pt>
                <c:pt idx="110" formatCode="0.00">
                  <c:v>3.0113651303776203</c:v>
                </c:pt>
                <c:pt idx="111" formatCode="0.00">
                  <c:v>3.1683324418634267</c:v>
                </c:pt>
                <c:pt idx="112" formatCode="0.00">
                  <c:v>3.0616647707033451</c:v>
                </c:pt>
                <c:pt idx="113" formatCode="0.00">
                  <c:v>3.0974493125769005</c:v>
                </c:pt>
                <c:pt idx="114" formatCode="0.00">
                  <c:v>2.4211213566315863</c:v>
                </c:pt>
                <c:pt idx="115" formatCode="0.00">
                  <c:v>2.1023391639049471</c:v>
                </c:pt>
                <c:pt idx="116" formatCode="0.00">
                  <c:v>2.0966846818270546</c:v>
                </c:pt>
                <c:pt idx="117" formatCode="0.00">
                  <c:v>1.7964293174088855</c:v>
                </c:pt>
                <c:pt idx="118" formatCode="0.00">
                  <c:v>1.8104554446006818</c:v>
                </c:pt>
                <c:pt idx="119" formatCode="0.00">
                  <c:v>1.7722414320017463</c:v>
                </c:pt>
                <c:pt idx="120" formatCode="0.00">
                  <c:v>1.4538840195049689</c:v>
                </c:pt>
                <c:pt idx="121" formatCode="0.00">
                  <c:v>1.3405235127789827</c:v>
                </c:pt>
                <c:pt idx="122" formatCode="0.00">
                  <c:v>1.278648278779682</c:v>
                </c:pt>
                <c:pt idx="123" formatCode="0.00">
                  <c:v>1.1381311992786294</c:v>
                </c:pt>
                <c:pt idx="124" formatCode="0.00">
                  <c:v>1.199136524409401</c:v>
                </c:pt>
                <c:pt idx="125" formatCode="0.00">
                  <c:v>1.1959886867493783</c:v>
                </c:pt>
                <c:pt idx="126" formatCode="0.00">
                  <c:v>1.0676361353768897</c:v>
                </c:pt>
                <c:pt idx="127" formatCode="0.00">
                  <c:v>1.0150382573832515</c:v>
                </c:pt>
                <c:pt idx="128" formatCode="0.00">
                  <c:v>0.99623949318326244</c:v>
                </c:pt>
                <c:pt idx="129" formatCode="0.00">
                  <c:v>1.007841186710944</c:v>
                </c:pt>
                <c:pt idx="130" formatCode="0.00">
                  <c:v>0.95378945516454061</c:v>
                </c:pt>
                <c:pt idx="131" formatCode="0.00">
                  <c:v>0.91429020023705687</c:v>
                </c:pt>
                <c:pt idx="132" formatCode="0.00">
                  <c:v>0.91482744223935464</c:v>
                </c:pt>
                <c:pt idx="133" formatCode="0.00">
                  <c:v>0.71552438908302785</c:v>
                </c:pt>
                <c:pt idx="134" formatCode="0.00">
                  <c:v>0.74535247407399796</c:v>
                </c:pt>
                <c:pt idx="135" formatCode="0.00">
                  <c:v>0.67512051151347563</c:v>
                </c:pt>
                <c:pt idx="136" formatCode="0.00">
                  <c:v>0.75072958766141895</c:v>
                </c:pt>
                <c:pt idx="137" formatCode="0.00">
                  <c:v>0.66073403277330989</c:v>
                </c:pt>
                <c:pt idx="138" formatCode="0.00">
                  <c:v>0.62046854965354814</c:v>
                </c:pt>
                <c:pt idx="139" formatCode="0.00">
                  <c:v>0.60897893707492334</c:v>
                </c:pt>
                <c:pt idx="140" formatCode="0.00">
                  <c:v>0.61153049169296492</c:v>
                </c:pt>
                <c:pt idx="141" formatCode="0.00">
                  <c:v>0.66283149226151483</c:v>
                </c:pt>
                <c:pt idx="142" formatCode="0.00">
                  <c:v>0.70595798705793711</c:v>
                </c:pt>
                <c:pt idx="143" formatCode="0.00">
                  <c:v>0.68491177821810756</c:v>
                </c:pt>
                <c:pt idx="144" formatCode="0.00">
                  <c:v>0.68675161029196174</c:v>
                </c:pt>
                <c:pt idx="145" formatCode="0.00">
                  <c:v>0.81426239942653245</c:v>
                </c:pt>
                <c:pt idx="146" formatCode="0.00">
                  <c:v>0.82820603352340461</c:v>
                </c:pt>
                <c:pt idx="147" formatCode="0.00">
                  <c:v>0.8839542765483972</c:v>
                </c:pt>
                <c:pt idx="148" formatCode="0.00">
                  <c:v>1.0771362599580958</c:v>
                </c:pt>
                <c:pt idx="149" formatCode="0.00">
                  <c:v>1.1324814762395619</c:v>
                </c:pt>
                <c:pt idx="150" formatCode="0.00">
                  <c:v>1.0819357668312208</c:v>
                </c:pt>
                <c:pt idx="151" formatCode="0.00">
                  <c:v>1.0168015819453278</c:v>
                </c:pt>
                <c:pt idx="152" formatCode="0.00">
                  <c:v>0.98869550163343656</c:v>
                </c:pt>
                <c:pt idx="153" formatCode="0.00">
                  <c:v>1.0222119271176437</c:v>
                </c:pt>
              </c:numCache>
            </c:numRef>
          </c:val>
        </c:ser>
        <c:ser>
          <c:idx val="4"/>
          <c:order val="4"/>
          <c:tx>
            <c:v>Energy &amp; environment</c:v>
          </c:tx>
          <c:spPr>
            <a:pattFill prst="ltVert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</c:spPr>
          <c:cat>
            <c:numRef>
              <c:f>'Särskilda skatter'!$A$5:$A$158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'Särskilda skatter'!$BT$5:$BT$158</c:f>
              <c:numCache>
                <c:formatCode>General</c:formatCode>
                <c:ptCount val="154"/>
                <c:pt idx="2" formatCode="0.00">
                  <c:v>0</c:v>
                </c:pt>
                <c:pt idx="3" formatCode="0.00">
                  <c:v>0</c:v>
                </c:pt>
                <c:pt idx="4" formatCode="0.00">
                  <c:v>0</c:v>
                </c:pt>
                <c:pt idx="5" formatCode="0.00">
                  <c:v>0</c:v>
                </c:pt>
                <c:pt idx="6" formatCode="0.00">
                  <c:v>0</c:v>
                </c:pt>
                <c:pt idx="7" formatCode="0.00">
                  <c:v>0</c:v>
                </c:pt>
                <c:pt idx="8" formatCode="0.00">
                  <c:v>0</c:v>
                </c:pt>
                <c:pt idx="9" formatCode="0.00">
                  <c:v>0</c:v>
                </c:pt>
                <c:pt idx="10" formatCode="0.00">
                  <c:v>0</c:v>
                </c:pt>
                <c:pt idx="11" formatCode="0.00">
                  <c:v>0</c:v>
                </c:pt>
                <c:pt idx="12" formatCode="0.00">
                  <c:v>0</c:v>
                </c:pt>
                <c:pt idx="13" formatCode="0.00">
                  <c:v>0</c:v>
                </c:pt>
                <c:pt idx="14" formatCode="0.00">
                  <c:v>0</c:v>
                </c:pt>
                <c:pt idx="15" formatCode="0.00">
                  <c:v>0</c:v>
                </c:pt>
                <c:pt idx="16" formatCode="0.00">
                  <c:v>0</c:v>
                </c:pt>
                <c:pt idx="17" formatCode="0.00">
                  <c:v>0</c:v>
                </c:pt>
                <c:pt idx="18" formatCode="0.00">
                  <c:v>0</c:v>
                </c:pt>
                <c:pt idx="19" formatCode="0.00">
                  <c:v>0</c:v>
                </c:pt>
                <c:pt idx="20" formatCode="0.00">
                  <c:v>0</c:v>
                </c:pt>
                <c:pt idx="21" formatCode="0.00">
                  <c:v>0</c:v>
                </c:pt>
                <c:pt idx="22" formatCode="0.00">
                  <c:v>0</c:v>
                </c:pt>
                <c:pt idx="23" formatCode="0.00">
                  <c:v>0</c:v>
                </c:pt>
                <c:pt idx="24" formatCode="0.00">
                  <c:v>0</c:v>
                </c:pt>
                <c:pt idx="25" formatCode="0.00">
                  <c:v>0</c:v>
                </c:pt>
                <c:pt idx="26" formatCode="0.00">
                  <c:v>0</c:v>
                </c:pt>
                <c:pt idx="27" formatCode="0.00">
                  <c:v>0</c:v>
                </c:pt>
                <c:pt idx="28" formatCode="0.00">
                  <c:v>0</c:v>
                </c:pt>
                <c:pt idx="29" formatCode="0.00">
                  <c:v>0</c:v>
                </c:pt>
                <c:pt idx="30" formatCode="0.00">
                  <c:v>0</c:v>
                </c:pt>
                <c:pt idx="31" formatCode="0.00">
                  <c:v>0</c:v>
                </c:pt>
                <c:pt idx="32" formatCode="0.00">
                  <c:v>0</c:v>
                </c:pt>
                <c:pt idx="33" formatCode="0.00">
                  <c:v>0</c:v>
                </c:pt>
                <c:pt idx="34" formatCode="0.00">
                  <c:v>0</c:v>
                </c:pt>
                <c:pt idx="35" formatCode="0.00">
                  <c:v>0</c:v>
                </c:pt>
                <c:pt idx="36" formatCode="0.00">
                  <c:v>0</c:v>
                </c:pt>
                <c:pt idx="37" formatCode="0.00">
                  <c:v>0</c:v>
                </c:pt>
                <c:pt idx="38" formatCode="0.00">
                  <c:v>0</c:v>
                </c:pt>
                <c:pt idx="39" formatCode="0.00">
                  <c:v>0</c:v>
                </c:pt>
                <c:pt idx="40" formatCode="0.00">
                  <c:v>0</c:v>
                </c:pt>
                <c:pt idx="41" formatCode="0.00">
                  <c:v>0</c:v>
                </c:pt>
                <c:pt idx="42" formatCode="0.00">
                  <c:v>0</c:v>
                </c:pt>
                <c:pt idx="43" formatCode="0.00">
                  <c:v>0</c:v>
                </c:pt>
                <c:pt idx="44" formatCode="0.00">
                  <c:v>0</c:v>
                </c:pt>
                <c:pt idx="45" formatCode="0.00">
                  <c:v>0</c:v>
                </c:pt>
                <c:pt idx="46" formatCode="0.00">
                  <c:v>0</c:v>
                </c:pt>
                <c:pt idx="47" formatCode="0.00">
                  <c:v>0</c:v>
                </c:pt>
                <c:pt idx="48" formatCode="0.00">
                  <c:v>0</c:v>
                </c:pt>
                <c:pt idx="49" formatCode="0.00">
                  <c:v>0</c:v>
                </c:pt>
                <c:pt idx="50" formatCode="0.00">
                  <c:v>0</c:v>
                </c:pt>
                <c:pt idx="51" formatCode="0.00">
                  <c:v>0</c:v>
                </c:pt>
                <c:pt idx="52" formatCode="0.00">
                  <c:v>0</c:v>
                </c:pt>
                <c:pt idx="53" formatCode="0.00">
                  <c:v>0</c:v>
                </c:pt>
                <c:pt idx="54" formatCode="0.00">
                  <c:v>0</c:v>
                </c:pt>
                <c:pt idx="55" formatCode="0.00">
                  <c:v>0</c:v>
                </c:pt>
                <c:pt idx="56" formatCode="0.00">
                  <c:v>0</c:v>
                </c:pt>
                <c:pt idx="57" formatCode="0.00">
                  <c:v>0</c:v>
                </c:pt>
                <c:pt idx="58" formatCode="0.00">
                  <c:v>0</c:v>
                </c:pt>
                <c:pt idx="59" formatCode="0.00">
                  <c:v>0</c:v>
                </c:pt>
                <c:pt idx="60" formatCode="0.00">
                  <c:v>0</c:v>
                </c:pt>
                <c:pt idx="61" formatCode="0.00">
                  <c:v>0</c:v>
                </c:pt>
                <c:pt idx="62" formatCode="0.00">
                  <c:v>0</c:v>
                </c:pt>
                <c:pt idx="63" formatCode="0.00">
                  <c:v>0</c:v>
                </c:pt>
                <c:pt idx="64" formatCode="0.00">
                  <c:v>0</c:v>
                </c:pt>
                <c:pt idx="65" formatCode="0.00">
                  <c:v>0</c:v>
                </c:pt>
                <c:pt idx="66" formatCode="0.00">
                  <c:v>0</c:v>
                </c:pt>
                <c:pt idx="67" formatCode="0.00">
                  <c:v>0</c:v>
                </c:pt>
                <c:pt idx="68" formatCode="0.00">
                  <c:v>0</c:v>
                </c:pt>
                <c:pt idx="69" formatCode="0.00">
                  <c:v>0</c:v>
                </c:pt>
                <c:pt idx="70" formatCode="0.00">
                  <c:v>0</c:v>
                </c:pt>
                <c:pt idx="71" formatCode="0.00">
                  <c:v>0</c:v>
                </c:pt>
                <c:pt idx="72" formatCode="0.00">
                  <c:v>0</c:v>
                </c:pt>
                <c:pt idx="73" formatCode="0.00">
                  <c:v>0</c:v>
                </c:pt>
                <c:pt idx="74" formatCode="0.00">
                  <c:v>0</c:v>
                </c:pt>
                <c:pt idx="75" formatCode="0.00">
                  <c:v>0</c:v>
                </c:pt>
                <c:pt idx="76" formatCode="0.00">
                  <c:v>0</c:v>
                </c:pt>
                <c:pt idx="77" formatCode="0.00">
                  <c:v>0</c:v>
                </c:pt>
                <c:pt idx="78" formatCode="0.00">
                  <c:v>0</c:v>
                </c:pt>
                <c:pt idx="79" formatCode="0.00">
                  <c:v>0</c:v>
                </c:pt>
                <c:pt idx="80" formatCode="0.00">
                  <c:v>0</c:v>
                </c:pt>
                <c:pt idx="81" formatCode="0.00">
                  <c:v>0</c:v>
                </c:pt>
                <c:pt idx="82" formatCode="0.00">
                  <c:v>0</c:v>
                </c:pt>
                <c:pt idx="83" formatCode="0.00">
                  <c:v>0</c:v>
                </c:pt>
                <c:pt idx="84" formatCode="0.00">
                  <c:v>0</c:v>
                </c:pt>
                <c:pt idx="85" formatCode="0.00">
                  <c:v>0</c:v>
                </c:pt>
                <c:pt idx="86" formatCode="0.00">
                  <c:v>0</c:v>
                </c:pt>
                <c:pt idx="87" formatCode="0.00">
                  <c:v>0</c:v>
                </c:pt>
                <c:pt idx="88" formatCode="0.00">
                  <c:v>6.1475441356406222</c:v>
                </c:pt>
                <c:pt idx="89" formatCode="0.00">
                  <c:v>5.7121408862197693</c:v>
                </c:pt>
                <c:pt idx="90" formatCode="0.00">
                  <c:v>5.4210487114553851</c:v>
                </c:pt>
                <c:pt idx="91" formatCode="0.00">
                  <c:v>3.466872184017074</c:v>
                </c:pt>
                <c:pt idx="92" formatCode="0.00">
                  <c:v>3.1462631077216399</c:v>
                </c:pt>
                <c:pt idx="93" formatCode="0.00">
                  <c:v>3.6124756335282648</c:v>
                </c:pt>
                <c:pt idx="94" formatCode="0.00">
                  <c:v>4.2497012210963883</c:v>
                </c:pt>
                <c:pt idx="95" formatCode="0.00">
                  <c:v>4.6972608146510897</c:v>
                </c:pt>
                <c:pt idx="96" formatCode="0.00">
                  <c:v>4.3114512704609274</c:v>
                </c:pt>
                <c:pt idx="97" formatCode="0.00">
                  <c:v>6.2412976377952756</c:v>
                </c:pt>
                <c:pt idx="98" formatCode="0.00">
                  <c:v>7.06955060155697</c:v>
                </c:pt>
                <c:pt idx="99" formatCode="0.00">
                  <c:v>7.4536879472586914</c:v>
                </c:pt>
                <c:pt idx="100" formatCode="0.00">
                  <c:v>6.7208381391772392</c:v>
                </c:pt>
                <c:pt idx="101" formatCode="0.00">
                  <c:v>5.6076780054933444</c:v>
                </c:pt>
                <c:pt idx="102" formatCode="0.00">
                  <c:v>6.5027288569203963</c:v>
                </c:pt>
                <c:pt idx="103" formatCode="0.00">
                  <c:v>6.3521063189568707</c:v>
                </c:pt>
                <c:pt idx="104" formatCode="0.00">
                  <c:v>6.0164998222959367</c:v>
                </c:pt>
                <c:pt idx="105" formatCode="0.00">
                  <c:v>5.8414571406955336</c:v>
                </c:pt>
                <c:pt idx="106" formatCode="0.00">
                  <c:v>5.4808480345264847</c:v>
                </c:pt>
                <c:pt idx="107" formatCode="0.00">
                  <c:v>5.0730243600742169</c:v>
                </c:pt>
                <c:pt idx="108" formatCode="0.00">
                  <c:v>4.8743385957324108</c:v>
                </c:pt>
                <c:pt idx="109" formatCode="0.00">
                  <c:v>4.7254835486987989</c:v>
                </c:pt>
                <c:pt idx="110" formatCode="0.00">
                  <c:v>4.3851230735519682</c:v>
                </c:pt>
                <c:pt idx="111" formatCode="0.00">
                  <c:v>3.9779450345126208</c:v>
                </c:pt>
                <c:pt idx="112" formatCode="0.00">
                  <c:v>3.6310857549955764</c:v>
                </c:pt>
                <c:pt idx="113" formatCode="0.00">
                  <c:v>3.4574407532231315</c:v>
                </c:pt>
                <c:pt idx="114" formatCode="0.00">
                  <c:v>3.3465410057099425</c:v>
                </c:pt>
                <c:pt idx="115" formatCode="0.00">
                  <c:v>3.6860266908409995</c:v>
                </c:pt>
                <c:pt idx="116" formatCode="0.00">
                  <c:v>3.3670481163380832</c:v>
                </c:pt>
                <c:pt idx="117" formatCode="0.00">
                  <c:v>3.27012023672442</c:v>
                </c:pt>
                <c:pt idx="118" formatCode="0.00">
                  <c:v>3.531511237160085</c:v>
                </c:pt>
                <c:pt idx="119" formatCode="0.00">
                  <c:v>3.5733896529142104</c:v>
                </c:pt>
                <c:pt idx="120" formatCode="0.00">
                  <c:v>4.1001712857231034</c:v>
                </c:pt>
                <c:pt idx="121" formatCode="0.00">
                  <c:v>4.1840530375820135</c:v>
                </c:pt>
                <c:pt idx="122" formatCode="0.00">
                  <c:v>4.7855725809811647</c:v>
                </c:pt>
                <c:pt idx="123" formatCode="0.00">
                  <c:v>4.4946742560865642</c:v>
                </c:pt>
                <c:pt idx="124" formatCode="0.00">
                  <c:v>5.0541445814879751</c:v>
                </c:pt>
                <c:pt idx="125" formatCode="0.00">
                  <c:v>5.4534297328098109</c:v>
                </c:pt>
                <c:pt idx="126" formatCode="0.00">
                  <c:v>4.8440172057894504</c:v>
                </c:pt>
                <c:pt idx="127" formatCode="0.00">
                  <c:v>4.7731379524535544</c:v>
                </c:pt>
                <c:pt idx="128" formatCode="0.00">
                  <c:v>4.8238982173625349</c:v>
                </c:pt>
                <c:pt idx="129" formatCode="0.00">
                  <c:v>4.7758678701522888</c:v>
                </c:pt>
                <c:pt idx="130" formatCode="0.00">
                  <c:v>4.2342844065702501</c:v>
                </c:pt>
                <c:pt idx="131" formatCode="0.00">
                  <c:v>4.2832635590177457</c:v>
                </c:pt>
                <c:pt idx="132" formatCode="0.00">
                  <c:v>4.6581143694097387</c:v>
                </c:pt>
                <c:pt idx="133" formatCode="0.00">
                  <c:v>5.3386410761906209</c:v>
                </c:pt>
                <c:pt idx="134" formatCode="0.00">
                  <c:v>5.0944417376816942</c:v>
                </c:pt>
                <c:pt idx="135" formatCode="0.00">
                  <c:v>4.7242142602769377</c:v>
                </c:pt>
                <c:pt idx="136" formatCode="0.00">
                  <c:v>5.0998477999831735</c:v>
                </c:pt>
                <c:pt idx="137" formatCode="0.00">
                  <c:v>4.9685723450985053</c:v>
                </c:pt>
                <c:pt idx="138" formatCode="0.00">
                  <c:v>5.004931230509956</c:v>
                </c:pt>
                <c:pt idx="139" formatCode="0.00">
                  <c:v>4.7709301601602698</c:v>
                </c:pt>
                <c:pt idx="140" formatCode="0.00">
                  <c:v>4.461271981637732</c:v>
                </c:pt>
                <c:pt idx="141" formatCode="0.00">
                  <c:v>4.7602098243365987</c:v>
                </c:pt>
                <c:pt idx="142" formatCode="0.00">
                  <c:v>5.1423611232670252</c:v>
                </c:pt>
                <c:pt idx="143" formatCode="0.00">
                  <c:v>5.0424542528715133</c:v>
                </c:pt>
                <c:pt idx="144" formatCode="0.00">
                  <c:v>4.9706208841935737</c:v>
                </c:pt>
                <c:pt idx="145" formatCode="0.00">
                  <c:v>5.3505927743824957</c:v>
                </c:pt>
                <c:pt idx="146" formatCode="0.00">
                  <c:v>4.7326661477765635</c:v>
                </c:pt>
                <c:pt idx="147" formatCode="0.00">
                  <c:v>4.5719606678607043</c:v>
                </c:pt>
                <c:pt idx="148" formatCode="0.00">
                  <c:v>4.6656862443882785</c:v>
                </c:pt>
                <c:pt idx="149" formatCode="0.00">
                  <c:v>4.8473471296736594</c:v>
                </c:pt>
                <c:pt idx="150" formatCode="0.00">
                  <c:v>4.8126350116059484</c:v>
                </c:pt>
                <c:pt idx="151" formatCode="0.00">
                  <c:v>4.5393188111784868</c:v>
                </c:pt>
                <c:pt idx="152" formatCode="0.00">
                  <c:v>4.4158479270845588</c:v>
                </c:pt>
                <c:pt idx="153" formatCode="0.00">
                  <c:v>4.2898126753954076</c:v>
                </c:pt>
              </c:numCache>
            </c:numRef>
          </c:val>
        </c:ser>
        <c:ser>
          <c:idx val="5"/>
          <c:order val="5"/>
          <c:tx>
            <c:v>Other</c:v>
          </c:tx>
          <c:spPr>
            <a:solidFill>
              <a:sysClr val="window" lastClr="FFFFFF">
                <a:lumMod val="75000"/>
              </a:sysClr>
            </a:solidFill>
            <a:ln>
              <a:solidFill>
                <a:schemeClr val="tx1"/>
              </a:solidFill>
            </a:ln>
          </c:spPr>
          <c:cat>
            <c:numRef>
              <c:f>'Särskilda skatter'!$A$5:$A$158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'Särskilda skatter'!$BU$5:$BU$158</c:f>
              <c:numCache>
                <c:formatCode>General</c:formatCode>
                <c:ptCount val="154"/>
                <c:pt idx="2" formatCode="0.00">
                  <c:v>0</c:v>
                </c:pt>
                <c:pt idx="3" formatCode="0.00">
                  <c:v>0</c:v>
                </c:pt>
                <c:pt idx="4" formatCode="0.00">
                  <c:v>0</c:v>
                </c:pt>
                <c:pt idx="5" formatCode="0.00">
                  <c:v>0</c:v>
                </c:pt>
                <c:pt idx="6" formatCode="0.00">
                  <c:v>0</c:v>
                </c:pt>
                <c:pt idx="7" formatCode="0.00">
                  <c:v>0</c:v>
                </c:pt>
                <c:pt idx="8" formatCode="0.00">
                  <c:v>0</c:v>
                </c:pt>
                <c:pt idx="9" formatCode="0.00">
                  <c:v>0</c:v>
                </c:pt>
                <c:pt idx="10" formatCode="0.00">
                  <c:v>0</c:v>
                </c:pt>
                <c:pt idx="11" formatCode="0.00">
                  <c:v>0</c:v>
                </c:pt>
                <c:pt idx="12" formatCode="0.00">
                  <c:v>0</c:v>
                </c:pt>
                <c:pt idx="13" formatCode="0.00">
                  <c:v>0</c:v>
                </c:pt>
                <c:pt idx="14" formatCode="0.00">
                  <c:v>0</c:v>
                </c:pt>
                <c:pt idx="15" formatCode="0.00">
                  <c:v>0</c:v>
                </c:pt>
                <c:pt idx="16" formatCode="0.00">
                  <c:v>0</c:v>
                </c:pt>
                <c:pt idx="17" formatCode="0.00">
                  <c:v>0</c:v>
                </c:pt>
                <c:pt idx="18" formatCode="0.00">
                  <c:v>0</c:v>
                </c:pt>
                <c:pt idx="19" formatCode="0.00">
                  <c:v>0</c:v>
                </c:pt>
                <c:pt idx="20" formatCode="0.00">
                  <c:v>0</c:v>
                </c:pt>
                <c:pt idx="21" formatCode="0.00">
                  <c:v>0</c:v>
                </c:pt>
                <c:pt idx="22" formatCode="0.00">
                  <c:v>0</c:v>
                </c:pt>
                <c:pt idx="23" formatCode="0.00">
                  <c:v>0</c:v>
                </c:pt>
                <c:pt idx="24" formatCode="0.00">
                  <c:v>0</c:v>
                </c:pt>
                <c:pt idx="25" formatCode="0.00">
                  <c:v>0</c:v>
                </c:pt>
                <c:pt idx="26" formatCode="0.00">
                  <c:v>0</c:v>
                </c:pt>
                <c:pt idx="27" formatCode="0.00">
                  <c:v>0</c:v>
                </c:pt>
                <c:pt idx="28" formatCode="0.00">
                  <c:v>0</c:v>
                </c:pt>
                <c:pt idx="29" formatCode="0.00">
                  <c:v>0</c:v>
                </c:pt>
                <c:pt idx="30" formatCode="0.00">
                  <c:v>0</c:v>
                </c:pt>
                <c:pt idx="31" formatCode="0.00">
                  <c:v>0</c:v>
                </c:pt>
                <c:pt idx="32" formatCode="0.00">
                  <c:v>0</c:v>
                </c:pt>
                <c:pt idx="33" formatCode="0.00">
                  <c:v>0</c:v>
                </c:pt>
                <c:pt idx="34" formatCode="0.00">
                  <c:v>0</c:v>
                </c:pt>
                <c:pt idx="35" formatCode="0.00">
                  <c:v>0</c:v>
                </c:pt>
                <c:pt idx="36" formatCode="0.00">
                  <c:v>0</c:v>
                </c:pt>
                <c:pt idx="37" formatCode="0.00">
                  <c:v>0</c:v>
                </c:pt>
                <c:pt idx="38" formatCode="0.00">
                  <c:v>0</c:v>
                </c:pt>
                <c:pt idx="39" formatCode="0.00">
                  <c:v>0</c:v>
                </c:pt>
                <c:pt idx="40" formatCode="0.00">
                  <c:v>0</c:v>
                </c:pt>
                <c:pt idx="41" formatCode="0.00">
                  <c:v>0</c:v>
                </c:pt>
                <c:pt idx="42" formatCode="0.00">
                  <c:v>0</c:v>
                </c:pt>
                <c:pt idx="43" formatCode="0.00">
                  <c:v>0</c:v>
                </c:pt>
                <c:pt idx="44" formatCode="0.00">
                  <c:v>0</c:v>
                </c:pt>
                <c:pt idx="45" formatCode="0.00">
                  <c:v>0</c:v>
                </c:pt>
                <c:pt idx="46" formatCode="0.00">
                  <c:v>0</c:v>
                </c:pt>
                <c:pt idx="47" formatCode="0.00">
                  <c:v>0</c:v>
                </c:pt>
                <c:pt idx="48" formatCode="0.00">
                  <c:v>0</c:v>
                </c:pt>
                <c:pt idx="49" formatCode="0.00">
                  <c:v>0</c:v>
                </c:pt>
                <c:pt idx="50" formatCode="0.00">
                  <c:v>0</c:v>
                </c:pt>
                <c:pt idx="51" formatCode="0.00">
                  <c:v>0</c:v>
                </c:pt>
                <c:pt idx="52" formatCode="0.00">
                  <c:v>0</c:v>
                </c:pt>
                <c:pt idx="53" formatCode="0.00">
                  <c:v>0</c:v>
                </c:pt>
                <c:pt idx="54" formatCode="0.00">
                  <c:v>0</c:v>
                </c:pt>
                <c:pt idx="55" formatCode="0.00">
                  <c:v>0</c:v>
                </c:pt>
                <c:pt idx="56" formatCode="0.00">
                  <c:v>0</c:v>
                </c:pt>
                <c:pt idx="57" formatCode="0.00">
                  <c:v>0</c:v>
                </c:pt>
                <c:pt idx="58" formatCode="0.00">
                  <c:v>0</c:v>
                </c:pt>
                <c:pt idx="59" formatCode="0.00">
                  <c:v>0</c:v>
                </c:pt>
                <c:pt idx="60" formatCode="0.00">
                  <c:v>0</c:v>
                </c:pt>
                <c:pt idx="61" formatCode="0.00">
                  <c:v>0</c:v>
                </c:pt>
                <c:pt idx="62" formatCode="0.00">
                  <c:v>0</c:v>
                </c:pt>
                <c:pt idx="63" formatCode="0.00">
                  <c:v>0</c:v>
                </c:pt>
                <c:pt idx="64" formatCode="0.00">
                  <c:v>0</c:v>
                </c:pt>
                <c:pt idx="65" formatCode="0.00">
                  <c:v>0</c:v>
                </c:pt>
                <c:pt idx="66" formatCode="0.00">
                  <c:v>0</c:v>
                </c:pt>
                <c:pt idx="67" formatCode="0.00">
                  <c:v>0</c:v>
                </c:pt>
                <c:pt idx="68" formatCode="0.00">
                  <c:v>0</c:v>
                </c:pt>
                <c:pt idx="69" formatCode="0.00">
                  <c:v>0</c:v>
                </c:pt>
                <c:pt idx="70" formatCode="0.00">
                  <c:v>0</c:v>
                </c:pt>
                <c:pt idx="71" formatCode="0.00">
                  <c:v>0</c:v>
                </c:pt>
                <c:pt idx="72" formatCode="0.00">
                  <c:v>4.4556955645161295E-2</c:v>
                </c:pt>
                <c:pt idx="73" formatCode="0.00">
                  <c:v>1.186160533841754</c:v>
                </c:pt>
                <c:pt idx="74" formatCode="0.00">
                  <c:v>1.4092762923351159</c:v>
                </c:pt>
                <c:pt idx="75" formatCode="0.00">
                  <c:v>1.4561607809847199</c:v>
                </c:pt>
                <c:pt idx="76" formatCode="0.00">
                  <c:v>1.261807465007776</c:v>
                </c:pt>
                <c:pt idx="77" formatCode="0.00">
                  <c:v>1.7579162642045454</c:v>
                </c:pt>
                <c:pt idx="78" formatCode="0.00">
                  <c:v>1.8063640914709518</c:v>
                </c:pt>
                <c:pt idx="79" formatCode="0.00">
                  <c:v>2.0172760041194646</c:v>
                </c:pt>
                <c:pt idx="80" formatCode="0.00">
                  <c:v>2.1742726858185133</c:v>
                </c:pt>
                <c:pt idx="81" formatCode="0.00">
                  <c:v>2.955514205682273</c:v>
                </c:pt>
                <c:pt idx="82" formatCode="0.00">
                  <c:v>3.1805147307822552</c:v>
                </c:pt>
                <c:pt idx="83" formatCode="0.00">
                  <c:v>2.9205840286054827</c:v>
                </c:pt>
                <c:pt idx="84" formatCode="0.00">
                  <c:v>3.0715507726269315</c:v>
                </c:pt>
                <c:pt idx="85" formatCode="0.00">
                  <c:v>2.8306390502652183</c:v>
                </c:pt>
                <c:pt idx="86" formatCode="0.00">
                  <c:v>2.9838750922055568</c:v>
                </c:pt>
                <c:pt idx="87" formatCode="0.00">
                  <c:v>4.0034458536585369</c:v>
                </c:pt>
                <c:pt idx="88" formatCode="0.00">
                  <c:v>4.935626638699528</c:v>
                </c:pt>
                <c:pt idx="89" formatCode="0.00">
                  <c:v>4.0907807174160036</c:v>
                </c:pt>
                <c:pt idx="90" formatCode="0.00">
                  <c:v>3.1419037688067926</c:v>
                </c:pt>
                <c:pt idx="91" formatCode="0.00">
                  <c:v>3.535439886175006</c:v>
                </c:pt>
                <c:pt idx="92" formatCode="0.00">
                  <c:v>3.5296377502383223</c:v>
                </c:pt>
                <c:pt idx="93" formatCode="0.00">
                  <c:v>3.297308085027383</c:v>
                </c:pt>
                <c:pt idx="94" formatCode="0.00">
                  <c:v>2.9879535810167144</c:v>
                </c:pt>
                <c:pt idx="95" formatCode="0.00">
                  <c:v>2.967469213766972</c:v>
                </c:pt>
                <c:pt idx="96" formatCode="0.00">
                  <c:v>2.6397164577768648</c:v>
                </c:pt>
                <c:pt idx="97" formatCode="0.00">
                  <c:v>2.2848566929133858</c:v>
                </c:pt>
                <c:pt idx="98" formatCode="0.00">
                  <c:v>2.3235550837461667</c:v>
                </c:pt>
                <c:pt idx="99" formatCode="0.00">
                  <c:v>2.2244604721924834</c:v>
                </c:pt>
                <c:pt idx="100" formatCode="0.00">
                  <c:v>2.0273500576701271</c:v>
                </c:pt>
                <c:pt idx="101" formatCode="0.00">
                  <c:v>1.8888654130572575</c:v>
                </c:pt>
                <c:pt idx="102" formatCode="0.00">
                  <c:v>1.6560602128211781</c:v>
                </c:pt>
                <c:pt idx="103" formatCode="0.00">
                  <c:v>1.4223370110330993</c:v>
                </c:pt>
                <c:pt idx="104" formatCode="0.00">
                  <c:v>1.2459809264305177</c:v>
                </c:pt>
                <c:pt idx="105" formatCode="0.00">
                  <c:v>0.88139611126522577</c:v>
                </c:pt>
                <c:pt idx="106" formatCode="0.00">
                  <c:v>0.81893839959066539</c:v>
                </c:pt>
                <c:pt idx="107" formatCode="0.00">
                  <c:v>0.76722662250862883</c:v>
                </c:pt>
                <c:pt idx="108" formatCode="0.00">
                  <c:v>0.71000036043829295</c:v>
                </c:pt>
                <c:pt idx="109" formatCode="0.00">
                  <c:v>0.64382810068949703</c:v>
                </c:pt>
                <c:pt idx="110" formatCode="0.00">
                  <c:v>0.56806076984880582</c:v>
                </c:pt>
                <c:pt idx="111" formatCode="0.00">
                  <c:v>0.52434349609026765</c:v>
                </c:pt>
                <c:pt idx="112" formatCode="0.00">
                  <c:v>0.4493547979362727</c:v>
                </c:pt>
                <c:pt idx="113" formatCode="0.00">
                  <c:v>0.64571550847910986</c:v>
                </c:pt>
                <c:pt idx="114" formatCode="0.00">
                  <c:v>0.71007791220624561</c:v>
                </c:pt>
                <c:pt idx="115" formatCode="0.00">
                  <c:v>0.62052787231196782</c:v>
                </c:pt>
                <c:pt idx="116" formatCode="0.00">
                  <c:v>0.56743729260199105</c:v>
                </c:pt>
                <c:pt idx="117" formatCode="0.00">
                  <c:v>0.47831454355568648</c:v>
                </c:pt>
                <c:pt idx="118" formatCode="0.00">
                  <c:v>0.40202435711051265</c:v>
                </c:pt>
                <c:pt idx="119" formatCode="0.00">
                  <c:v>0.4020868805937568</c:v>
                </c:pt>
                <c:pt idx="120" formatCode="0.00">
                  <c:v>0.70751805444108384</c:v>
                </c:pt>
                <c:pt idx="121" formatCode="0.00">
                  <c:v>0.68115683421637796</c:v>
                </c:pt>
                <c:pt idx="122" formatCode="0.00">
                  <c:v>1.2927180249794081</c:v>
                </c:pt>
                <c:pt idx="123" formatCode="0.00">
                  <c:v>1.1402445897204689</c:v>
                </c:pt>
                <c:pt idx="124" formatCode="0.00">
                  <c:v>1.4427491360176747</c:v>
                </c:pt>
                <c:pt idx="125" formatCode="0.00">
                  <c:v>1.5017509700697158</c:v>
                </c:pt>
                <c:pt idx="126" formatCode="0.00">
                  <c:v>1.4196989389226664</c:v>
                </c:pt>
                <c:pt idx="127" formatCode="0.00">
                  <c:v>1.3595488169857135</c:v>
                </c:pt>
                <c:pt idx="128" formatCode="0.00">
                  <c:v>1.2957533788874405</c:v>
                </c:pt>
                <c:pt idx="129" formatCode="0.00">
                  <c:v>1.220445601767193</c:v>
                </c:pt>
                <c:pt idx="130" formatCode="0.00">
                  <c:v>0.95654094897434094</c:v>
                </c:pt>
                <c:pt idx="131" formatCode="0.00">
                  <c:v>0.83618500725198153</c:v>
                </c:pt>
                <c:pt idx="132" formatCode="0.00">
                  <c:v>0.66935574900145378</c:v>
                </c:pt>
                <c:pt idx="133" formatCode="0.00">
                  <c:v>0.59013344774733634</c:v>
                </c:pt>
                <c:pt idx="134" formatCode="0.00">
                  <c:v>0.31148483005886457</c:v>
                </c:pt>
                <c:pt idx="135" formatCode="0.00">
                  <c:v>0.25440672955843091</c:v>
                </c:pt>
                <c:pt idx="136" formatCode="0.00">
                  <c:v>0.3021055610367957</c:v>
                </c:pt>
                <c:pt idx="137" formatCode="0.00">
                  <c:v>0.15670270453085014</c:v>
                </c:pt>
                <c:pt idx="138" formatCode="0.00">
                  <c:v>0.13581572677964845</c:v>
                </c:pt>
                <c:pt idx="139" formatCode="0.00">
                  <c:v>0.1182065565725043</c:v>
                </c:pt>
                <c:pt idx="140" formatCode="0.00">
                  <c:v>0.12143076701453066</c:v>
                </c:pt>
                <c:pt idx="141" formatCode="0.00">
                  <c:v>9.6673705806031504E-2</c:v>
                </c:pt>
                <c:pt idx="142" formatCode="0.00">
                  <c:v>8.424587191347313E-2</c:v>
                </c:pt>
                <c:pt idx="143" formatCode="0.00">
                  <c:v>8.2334176773907253E-2</c:v>
                </c:pt>
                <c:pt idx="144" formatCode="0.00">
                  <c:v>8.4064903332254484E-2</c:v>
                </c:pt>
                <c:pt idx="145" formatCode="0.00">
                  <c:v>8.9028780628706256E-2</c:v>
                </c:pt>
                <c:pt idx="146" formatCode="0.00">
                  <c:v>0.16101663465734217</c:v>
                </c:pt>
                <c:pt idx="147" formatCode="0.00">
                  <c:v>0.15651246055040779</c:v>
                </c:pt>
                <c:pt idx="148" formatCode="0.00">
                  <c:v>0.11942791127132568</c:v>
                </c:pt>
                <c:pt idx="149" formatCode="0.00">
                  <c:v>0.13111778694126827</c:v>
                </c:pt>
                <c:pt idx="150" formatCode="0.00">
                  <c:v>0.1298322920197465</c:v>
                </c:pt>
                <c:pt idx="151" formatCode="0.00">
                  <c:v>0.13220579066361818</c:v>
                </c:pt>
                <c:pt idx="152" formatCode="0.00">
                  <c:v>0.11304696474779208</c:v>
                </c:pt>
                <c:pt idx="153" formatCode="0.00">
                  <c:v>0.10123163440533031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052288"/>
        <c:axId val="91074560"/>
      </c:areaChart>
      <c:catAx>
        <c:axId val="9105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400"/>
            </a:pPr>
            <a:endParaRPr lang="sv-SE"/>
          </a:p>
        </c:txPr>
        <c:crossAx val="9107456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1074560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91052288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22061363749181534"/>
          <c:y val="0.80629100912502261"/>
          <c:w val="0.44399469798863955"/>
          <c:h val="0.15615237284528624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8100"/>
          </c:spPr>
          <c:marker>
            <c:symbol val="none"/>
          </c:marker>
          <c:cat>
            <c:numRef>
              <c:f>Sheet1!$A$5:$A$156</c:f>
              <c:numCache>
                <c:formatCode>General</c:formatCode>
                <c:ptCount val="152"/>
                <c:pt idx="0">
                  <c:v>1862</c:v>
                </c:pt>
                <c:pt idx="1">
                  <c:v>1863</c:v>
                </c:pt>
                <c:pt idx="2">
                  <c:v>1864</c:v>
                </c:pt>
                <c:pt idx="3">
                  <c:v>1865</c:v>
                </c:pt>
                <c:pt idx="4">
                  <c:v>1866</c:v>
                </c:pt>
                <c:pt idx="5">
                  <c:v>1867</c:v>
                </c:pt>
                <c:pt idx="6">
                  <c:v>1868</c:v>
                </c:pt>
                <c:pt idx="7">
                  <c:v>1869</c:v>
                </c:pt>
                <c:pt idx="8">
                  <c:v>1870</c:v>
                </c:pt>
                <c:pt idx="9">
                  <c:v>1871</c:v>
                </c:pt>
                <c:pt idx="10">
                  <c:v>1872</c:v>
                </c:pt>
                <c:pt idx="11">
                  <c:v>1873</c:v>
                </c:pt>
                <c:pt idx="12">
                  <c:v>1874</c:v>
                </c:pt>
                <c:pt idx="13">
                  <c:v>1875</c:v>
                </c:pt>
                <c:pt idx="14">
                  <c:v>1876</c:v>
                </c:pt>
                <c:pt idx="15">
                  <c:v>1877</c:v>
                </c:pt>
                <c:pt idx="16">
                  <c:v>1878</c:v>
                </c:pt>
                <c:pt idx="17">
                  <c:v>1879</c:v>
                </c:pt>
                <c:pt idx="18">
                  <c:v>1880</c:v>
                </c:pt>
                <c:pt idx="19">
                  <c:v>1881</c:v>
                </c:pt>
                <c:pt idx="20">
                  <c:v>1882</c:v>
                </c:pt>
                <c:pt idx="21">
                  <c:v>1883</c:v>
                </c:pt>
                <c:pt idx="22">
                  <c:v>1884</c:v>
                </c:pt>
                <c:pt idx="23">
                  <c:v>1885</c:v>
                </c:pt>
                <c:pt idx="24">
                  <c:v>1886</c:v>
                </c:pt>
                <c:pt idx="25">
                  <c:v>1887</c:v>
                </c:pt>
                <c:pt idx="26">
                  <c:v>1888</c:v>
                </c:pt>
                <c:pt idx="27">
                  <c:v>1889</c:v>
                </c:pt>
                <c:pt idx="28">
                  <c:v>1890</c:v>
                </c:pt>
                <c:pt idx="29">
                  <c:v>1891</c:v>
                </c:pt>
                <c:pt idx="30">
                  <c:v>1892</c:v>
                </c:pt>
                <c:pt idx="31">
                  <c:v>1893</c:v>
                </c:pt>
                <c:pt idx="32">
                  <c:v>1894</c:v>
                </c:pt>
                <c:pt idx="33">
                  <c:v>1895</c:v>
                </c:pt>
                <c:pt idx="34">
                  <c:v>1896</c:v>
                </c:pt>
                <c:pt idx="35">
                  <c:v>1897</c:v>
                </c:pt>
                <c:pt idx="36">
                  <c:v>1898</c:v>
                </c:pt>
                <c:pt idx="37">
                  <c:v>1899</c:v>
                </c:pt>
                <c:pt idx="38">
                  <c:v>1900</c:v>
                </c:pt>
                <c:pt idx="39">
                  <c:v>1901</c:v>
                </c:pt>
                <c:pt idx="40">
                  <c:v>1902</c:v>
                </c:pt>
                <c:pt idx="41">
                  <c:v>1903</c:v>
                </c:pt>
                <c:pt idx="42">
                  <c:v>1904</c:v>
                </c:pt>
                <c:pt idx="43">
                  <c:v>1905</c:v>
                </c:pt>
                <c:pt idx="44">
                  <c:v>1906</c:v>
                </c:pt>
                <c:pt idx="45">
                  <c:v>1907</c:v>
                </c:pt>
                <c:pt idx="46">
                  <c:v>1908</c:v>
                </c:pt>
                <c:pt idx="47">
                  <c:v>1909</c:v>
                </c:pt>
                <c:pt idx="48">
                  <c:v>1910</c:v>
                </c:pt>
                <c:pt idx="49">
                  <c:v>1911</c:v>
                </c:pt>
                <c:pt idx="50">
                  <c:v>1912</c:v>
                </c:pt>
                <c:pt idx="51">
                  <c:v>1913</c:v>
                </c:pt>
                <c:pt idx="52">
                  <c:v>1914</c:v>
                </c:pt>
                <c:pt idx="53">
                  <c:v>1915</c:v>
                </c:pt>
                <c:pt idx="54">
                  <c:v>1916</c:v>
                </c:pt>
                <c:pt idx="55">
                  <c:v>1917</c:v>
                </c:pt>
                <c:pt idx="56">
                  <c:v>1918</c:v>
                </c:pt>
                <c:pt idx="57">
                  <c:v>1919</c:v>
                </c:pt>
                <c:pt idx="58">
                  <c:v>1920</c:v>
                </c:pt>
                <c:pt idx="59">
                  <c:v>1921</c:v>
                </c:pt>
                <c:pt idx="60">
                  <c:v>1922</c:v>
                </c:pt>
                <c:pt idx="61">
                  <c:v>1923</c:v>
                </c:pt>
                <c:pt idx="62">
                  <c:v>1924</c:v>
                </c:pt>
                <c:pt idx="63">
                  <c:v>1925</c:v>
                </c:pt>
                <c:pt idx="64">
                  <c:v>1926</c:v>
                </c:pt>
                <c:pt idx="65">
                  <c:v>1927</c:v>
                </c:pt>
                <c:pt idx="66">
                  <c:v>1928</c:v>
                </c:pt>
                <c:pt idx="67">
                  <c:v>1929</c:v>
                </c:pt>
                <c:pt idx="68">
                  <c:v>1930</c:v>
                </c:pt>
                <c:pt idx="69">
                  <c:v>1931</c:v>
                </c:pt>
                <c:pt idx="70">
                  <c:v>1932</c:v>
                </c:pt>
                <c:pt idx="71">
                  <c:v>1933</c:v>
                </c:pt>
                <c:pt idx="72">
                  <c:v>1934</c:v>
                </c:pt>
                <c:pt idx="73">
                  <c:v>1935</c:v>
                </c:pt>
                <c:pt idx="74">
                  <c:v>1936</c:v>
                </c:pt>
                <c:pt idx="75">
                  <c:v>1937</c:v>
                </c:pt>
                <c:pt idx="76">
                  <c:v>1938</c:v>
                </c:pt>
                <c:pt idx="77">
                  <c:v>1939</c:v>
                </c:pt>
                <c:pt idx="78">
                  <c:v>1940</c:v>
                </c:pt>
                <c:pt idx="79">
                  <c:v>1941</c:v>
                </c:pt>
                <c:pt idx="80">
                  <c:v>1942</c:v>
                </c:pt>
                <c:pt idx="81">
                  <c:v>1943</c:v>
                </c:pt>
                <c:pt idx="82">
                  <c:v>1944</c:v>
                </c:pt>
                <c:pt idx="83">
                  <c:v>1945</c:v>
                </c:pt>
                <c:pt idx="84">
                  <c:v>1946</c:v>
                </c:pt>
                <c:pt idx="85">
                  <c:v>1947</c:v>
                </c:pt>
                <c:pt idx="86">
                  <c:v>1948</c:v>
                </c:pt>
                <c:pt idx="87">
                  <c:v>1949</c:v>
                </c:pt>
                <c:pt idx="88">
                  <c:v>1950</c:v>
                </c:pt>
                <c:pt idx="89">
                  <c:v>1951</c:v>
                </c:pt>
                <c:pt idx="90">
                  <c:v>1952</c:v>
                </c:pt>
                <c:pt idx="91">
                  <c:v>1953</c:v>
                </c:pt>
                <c:pt idx="92">
                  <c:v>1954</c:v>
                </c:pt>
                <c:pt idx="93">
                  <c:v>1955</c:v>
                </c:pt>
                <c:pt idx="94">
                  <c:v>1956</c:v>
                </c:pt>
                <c:pt idx="95">
                  <c:v>1957</c:v>
                </c:pt>
                <c:pt idx="96">
                  <c:v>1958</c:v>
                </c:pt>
                <c:pt idx="97">
                  <c:v>1959</c:v>
                </c:pt>
                <c:pt idx="98">
                  <c:v>1960</c:v>
                </c:pt>
                <c:pt idx="99">
                  <c:v>1961</c:v>
                </c:pt>
                <c:pt idx="100">
                  <c:v>1962</c:v>
                </c:pt>
                <c:pt idx="101">
                  <c:v>1963</c:v>
                </c:pt>
                <c:pt idx="102">
                  <c:v>1964</c:v>
                </c:pt>
                <c:pt idx="103">
                  <c:v>1965</c:v>
                </c:pt>
                <c:pt idx="104">
                  <c:v>1966</c:v>
                </c:pt>
                <c:pt idx="105">
                  <c:v>1967</c:v>
                </c:pt>
                <c:pt idx="106">
                  <c:v>1968</c:v>
                </c:pt>
                <c:pt idx="107">
                  <c:v>1969</c:v>
                </c:pt>
                <c:pt idx="108">
                  <c:v>1970</c:v>
                </c:pt>
                <c:pt idx="109">
                  <c:v>1971</c:v>
                </c:pt>
                <c:pt idx="110">
                  <c:v>1972</c:v>
                </c:pt>
                <c:pt idx="111">
                  <c:v>1973</c:v>
                </c:pt>
                <c:pt idx="112">
                  <c:v>1974</c:v>
                </c:pt>
                <c:pt idx="113">
                  <c:v>1975</c:v>
                </c:pt>
                <c:pt idx="114">
                  <c:v>1976</c:v>
                </c:pt>
                <c:pt idx="115">
                  <c:v>1977</c:v>
                </c:pt>
                <c:pt idx="116">
                  <c:v>1978</c:v>
                </c:pt>
                <c:pt idx="117">
                  <c:v>1979</c:v>
                </c:pt>
                <c:pt idx="118">
                  <c:v>1980</c:v>
                </c:pt>
                <c:pt idx="119">
                  <c:v>1981</c:v>
                </c:pt>
                <c:pt idx="120">
                  <c:v>1982</c:v>
                </c:pt>
                <c:pt idx="121">
                  <c:v>1983</c:v>
                </c:pt>
                <c:pt idx="122">
                  <c:v>1984</c:v>
                </c:pt>
                <c:pt idx="123">
                  <c:v>1985</c:v>
                </c:pt>
                <c:pt idx="124">
                  <c:v>1986</c:v>
                </c:pt>
                <c:pt idx="125">
                  <c:v>1987</c:v>
                </c:pt>
                <c:pt idx="126">
                  <c:v>1988</c:v>
                </c:pt>
                <c:pt idx="127">
                  <c:v>1989</c:v>
                </c:pt>
                <c:pt idx="128">
                  <c:v>1990</c:v>
                </c:pt>
                <c:pt idx="129">
                  <c:v>1991</c:v>
                </c:pt>
                <c:pt idx="130">
                  <c:v>1992</c:v>
                </c:pt>
                <c:pt idx="131">
                  <c:v>1993</c:v>
                </c:pt>
                <c:pt idx="132">
                  <c:v>1994</c:v>
                </c:pt>
                <c:pt idx="133">
                  <c:v>1995</c:v>
                </c:pt>
                <c:pt idx="134">
                  <c:v>1996</c:v>
                </c:pt>
                <c:pt idx="135">
                  <c:v>1997</c:v>
                </c:pt>
                <c:pt idx="136">
                  <c:v>1998</c:v>
                </c:pt>
                <c:pt idx="137">
                  <c:v>1999</c:v>
                </c:pt>
                <c:pt idx="138">
                  <c:v>2000</c:v>
                </c:pt>
                <c:pt idx="139">
                  <c:v>2001</c:v>
                </c:pt>
                <c:pt idx="140">
                  <c:v>2002</c:v>
                </c:pt>
                <c:pt idx="141">
                  <c:v>2003</c:v>
                </c:pt>
                <c:pt idx="142">
                  <c:v>2004</c:v>
                </c:pt>
                <c:pt idx="143">
                  <c:v>2005</c:v>
                </c:pt>
                <c:pt idx="144">
                  <c:v>2006</c:v>
                </c:pt>
                <c:pt idx="145">
                  <c:v>2007</c:v>
                </c:pt>
                <c:pt idx="146">
                  <c:v>2008</c:v>
                </c:pt>
                <c:pt idx="147">
                  <c:v>2009</c:v>
                </c:pt>
                <c:pt idx="148">
                  <c:v>2010</c:v>
                </c:pt>
                <c:pt idx="149">
                  <c:v>2011</c:v>
                </c:pt>
                <c:pt idx="150">
                  <c:v>2012</c:v>
                </c:pt>
                <c:pt idx="151">
                  <c:v>2013</c:v>
                </c:pt>
              </c:numCache>
            </c:numRef>
          </c:cat>
          <c:val>
            <c:numRef>
              <c:f>Sheet1!$B$5:$B$156</c:f>
              <c:numCache>
                <c:formatCode>General</c:formatCode>
                <c:ptCount val="1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5</c:v>
                </c:pt>
                <c:pt idx="80">
                  <c:v>5</c:v>
                </c:pt>
                <c:pt idx="81">
                  <c:v>5</c:v>
                </c:pt>
                <c:pt idx="82">
                  <c:v>5</c:v>
                </c:pt>
                <c:pt idx="83">
                  <c:v>5</c:v>
                </c:pt>
                <c:pt idx="84">
                  <c:v>5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4</c:v>
                </c:pt>
                <c:pt idx="99">
                  <c:v>4</c:v>
                </c:pt>
                <c:pt idx="100">
                  <c:v>6</c:v>
                </c:pt>
                <c:pt idx="101">
                  <c:v>6</c:v>
                </c:pt>
                <c:pt idx="102">
                  <c:v>6</c:v>
                </c:pt>
                <c:pt idx="103">
                  <c:v>9.1</c:v>
                </c:pt>
                <c:pt idx="104">
                  <c:v>9.1</c:v>
                </c:pt>
                <c:pt idx="105">
                  <c:v>10</c:v>
                </c:pt>
                <c:pt idx="106">
                  <c:v>10</c:v>
                </c:pt>
                <c:pt idx="107">
                  <c:v>10</c:v>
                </c:pt>
                <c:pt idx="108">
                  <c:v>10</c:v>
                </c:pt>
                <c:pt idx="109">
                  <c:v>15</c:v>
                </c:pt>
                <c:pt idx="110">
                  <c:v>15</c:v>
                </c:pt>
                <c:pt idx="111">
                  <c:v>15</c:v>
                </c:pt>
                <c:pt idx="112">
                  <c:v>15</c:v>
                </c:pt>
                <c:pt idx="113">
                  <c:v>15</c:v>
                </c:pt>
                <c:pt idx="114">
                  <c:v>15</c:v>
                </c:pt>
                <c:pt idx="115">
                  <c:v>17.100000000000001</c:v>
                </c:pt>
                <c:pt idx="116">
                  <c:v>17.100000000000001</c:v>
                </c:pt>
                <c:pt idx="117">
                  <c:v>17.100000000000001</c:v>
                </c:pt>
                <c:pt idx="118">
                  <c:v>17.100000000000001</c:v>
                </c:pt>
                <c:pt idx="119">
                  <c:v>19</c:v>
                </c:pt>
                <c:pt idx="120">
                  <c:v>17.7</c:v>
                </c:pt>
                <c:pt idx="121">
                  <c:v>19</c:v>
                </c:pt>
                <c:pt idx="122">
                  <c:v>19</c:v>
                </c:pt>
                <c:pt idx="123">
                  <c:v>19</c:v>
                </c:pt>
                <c:pt idx="124">
                  <c:v>19</c:v>
                </c:pt>
                <c:pt idx="125">
                  <c:v>19</c:v>
                </c:pt>
                <c:pt idx="126">
                  <c:v>19</c:v>
                </c:pt>
                <c:pt idx="127">
                  <c:v>19</c:v>
                </c:pt>
                <c:pt idx="128">
                  <c:v>20</c:v>
                </c:pt>
                <c:pt idx="129">
                  <c:v>20</c:v>
                </c:pt>
                <c:pt idx="130">
                  <c:v>20</c:v>
                </c:pt>
                <c:pt idx="131">
                  <c:v>20</c:v>
                </c:pt>
                <c:pt idx="132">
                  <c:v>20</c:v>
                </c:pt>
                <c:pt idx="133">
                  <c:v>20</c:v>
                </c:pt>
                <c:pt idx="134">
                  <c:v>20</c:v>
                </c:pt>
                <c:pt idx="135">
                  <c:v>20</c:v>
                </c:pt>
                <c:pt idx="136">
                  <c:v>20</c:v>
                </c:pt>
                <c:pt idx="137">
                  <c:v>20</c:v>
                </c:pt>
                <c:pt idx="138">
                  <c:v>20</c:v>
                </c:pt>
                <c:pt idx="139">
                  <c:v>20</c:v>
                </c:pt>
                <c:pt idx="140">
                  <c:v>20</c:v>
                </c:pt>
                <c:pt idx="141">
                  <c:v>20</c:v>
                </c:pt>
                <c:pt idx="142">
                  <c:v>20</c:v>
                </c:pt>
                <c:pt idx="143">
                  <c:v>20</c:v>
                </c:pt>
                <c:pt idx="144">
                  <c:v>20</c:v>
                </c:pt>
                <c:pt idx="145">
                  <c:v>20</c:v>
                </c:pt>
                <c:pt idx="146">
                  <c:v>20</c:v>
                </c:pt>
                <c:pt idx="147">
                  <c:v>20</c:v>
                </c:pt>
                <c:pt idx="148">
                  <c:v>20</c:v>
                </c:pt>
                <c:pt idx="149">
                  <c:v>20</c:v>
                </c:pt>
                <c:pt idx="150">
                  <c:v>20</c:v>
                </c:pt>
                <c:pt idx="151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358336"/>
        <c:axId val="91359872"/>
      </c:lineChart>
      <c:catAx>
        <c:axId val="9135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9135987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1359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3583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'Ch6 data'!$C$3</c:f>
              <c:strCache>
                <c:ptCount val="1"/>
                <c:pt idx="0">
                  <c:v>Share of total taxes</c:v>
                </c:pt>
              </c:strCache>
            </c:strRef>
          </c:tx>
          <c:spPr>
            <a:ln w="28575">
              <a:solidFill>
                <a:srgbClr val="B3071B"/>
              </a:solidFill>
            </a:ln>
          </c:spPr>
          <c:marker>
            <c:symbol val="none"/>
          </c:marker>
          <c:cat>
            <c:numRef>
              <c:f>'Ch6 data'!$A$4:$A$62</c:f>
              <c:numCache>
                <c:formatCode>General</c:formatCode>
                <c:ptCount val="59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</c:numCache>
            </c:numRef>
          </c:cat>
          <c:val>
            <c:numRef>
              <c:f>'Ch6 data'!$C$4:$C$62</c:f>
              <c:numCache>
                <c:formatCode>0.00</c:formatCode>
                <c:ptCount val="59"/>
                <c:pt idx="0">
                  <c:v>0.87498036167542492</c:v>
                </c:pt>
                <c:pt idx="1">
                  <c:v>2.7762871954254633</c:v>
                </c:pt>
                <c:pt idx="2">
                  <c:v>2.3443877895080911</c:v>
                </c:pt>
                <c:pt idx="3">
                  <c:v>1.9236806864230813</c:v>
                </c:pt>
                <c:pt idx="4">
                  <c:v>2.0819856248655335</c:v>
                </c:pt>
                <c:pt idx="5">
                  <c:v>2.3464967501033476</c:v>
                </c:pt>
                <c:pt idx="6">
                  <c:v>1.6530690911007511</c:v>
                </c:pt>
                <c:pt idx="7">
                  <c:v>1.6967374823192241</c:v>
                </c:pt>
                <c:pt idx="8">
                  <c:v>1.5917191815365526</c:v>
                </c:pt>
                <c:pt idx="9">
                  <c:v>1.4263660016385207</c:v>
                </c:pt>
                <c:pt idx="10">
                  <c:v>1.4712669271185479</c:v>
                </c:pt>
                <c:pt idx="11">
                  <c:v>1.4568829821653579</c:v>
                </c:pt>
                <c:pt idx="12">
                  <c:v>1.3954639522698669</c:v>
                </c:pt>
                <c:pt idx="13">
                  <c:v>1.3354329510214415</c:v>
                </c:pt>
                <c:pt idx="14">
                  <c:v>1.2288884866236498</c:v>
                </c:pt>
                <c:pt idx="15">
                  <c:v>1.1659756614943635</c:v>
                </c:pt>
                <c:pt idx="16">
                  <c:v>1.1640764323578643</c:v>
                </c:pt>
                <c:pt idx="17">
                  <c:v>1.1386728580346883</c:v>
                </c:pt>
                <c:pt idx="18">
                  <c:v>1.3238350459575123</c:v>
                </c:pt>
                <c:pt idx="19">
                  <c:v>1.1690575894224491</c:v>
                </c:pt>
                <c:pt idx="20">
                  <c:v>1.1862830001786699</c:v>
                </c:pt>
                <c:pt idx="21">
                  <c:v>1.2229921856141144</c:v>
                </c:pt>
                <c:pt idx="22">
                  <c:v>1.11121612804734</c:v>
                </c:pt>
                <c:pt idx="23">
                  <c:v>1.078479913562673</c:v>
                </c:pt>
                <c:pt idx="24">
                  <c:v>1.2118854376404395</c:v>
                </c:pt>
                <c:pt idx="25">
                  <c:v>1.1767761592131973</c:v>
                </c:pt>
                <c:pt idx="26">
                  <c:v>1.0246558280081874</c:v>
                </c:pt>
                <c:pt idx="27">
                  <c:v>0.66842099125630805</c:v>
                </c:pt>
                <c:pt idx="28">
                  <c:v>0.88561546496977583</c:v>
                </c:pt>
                <c:pt idx="29">
                  <c:v>0.8501027485795315</c:v>
                </c:pt>
                <c:pt idx="30">
                  <c:v>0.73866301916786403</c:v>
                </c:pt>
                <c:pt idx="31">
                  <c:v>0.56458120923064703</c:v>
                </c:pt>
                <c:pt idx="32">
                  <c:v>0.44652691808159578</c:v>
                </c:pt>
                <c:pt idx="33">
                  <c:v>0.51042418599088502</c:v>
                </c:pt>
                <c:pt idx="34">
                  <c:v>0.46478311375833281</c:v>
                </c:pt>
                <c:pt idx="35">
                  <c:v>0.49227175958384922</c:v>
                </c:pt>
                <c:pt idx="36">
                  <c:v>1.1719170320559602</c:v>
                </c:pt>
                <c:pt idx="37">
                  <c:v>0.64868872208321748</c:v>
                </c:pt>
                <c:pt idx="38">
                  <c:v>0.68273483651766553</c:v>
                </c:pt>
                <c:pt idx="39">
                  <c:v>0.91323982993763098</c:v>
                </c:pt>
                <c:pt idx="40">
                  <c:v>0.68911285056532268</c:v>
                </c:pt>
                <c:pt idx="41">
                  <c:v>0.90284363267904233</c:v>
                </c:pt>
                <c:pt idx="42">
                  <c:v>1.1551606675999069</c:v>
                </c:pt>
                <c:pt idx="43">
                  <c:v>0.63701717231210087</c:v>
                </c:pt>
                <c:pt idx="44">
                  <c:v>0.78098736226109688</c:v>
                </c:pt>
                <c:pt idx="45">
                  <c:v>0.6882770237419148</c:v>
                </c:pt>
                <c:pt idx="46">
                  <c:v>0.61134107158363971</c:v>
                </c:pt>
                <c:pt idx="47">
                  <c:v>0.66117311340127871</c:v>
                </c:pt>
                <c:pt idx="48">
                  <c:v>0.55949557976636688</c:v>
                </c:pt>
                <c:pt idx="49">
                  <c:v>0.60873434707939622</c:v>
                </c:pt>
                <c:pt idx="50">
                  <c:v>0.78694121545994</c:v>
                </c:pt>
                <c:pt idx="51">
                  <c:v>0.79252124072925634</c:v>
                </c:pt>
                <c:pt idx="52">
                  <c:v>0.8758514396631546</c:v>
                </c:pt>
                <c:pt idx="53">
                  <c:v>1.2310784498461151</c:v>
                </c:pt>
                <c:pt idx="54">
                  <c:v>1.2197655708542301</c:v>
                </c:pt>
                <c:pt idx="55">
                  <c:v>1.0373696303138076</c:v>
                </c:pt>
                <c:pt idx="56">
                  <c:v>0.59937111558694567</c:v>
                </c:pt>
                <c:pt idx="57">
                  <c:v>0.76084471204863779</c:v>
                </c:pt>
                <c:pt idx="58">
                  <c:v>0.64771693883225578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'Ch6 data'!$B$3</c:f>
              <c:strCache>
                <c:ptCount val="1"/>
                <c:pt idx="0">
                  <c:v>Share of GDP</c:v>
                </c:pt>
              </c:strCache>
            </c:strRef>
          </c:tx>
          <c:spPr>
            <a:ln>
              <a:solidFill>
                <a:srgbClr val="9BBB59"/>
              </a:solidFill>
              <a:prstDash val="solid"/>
            </a:ln>
          </c:spPr>
          <c:marker>
            <c:symbol val="none"/>
          </c:marker>
          <c:val>
            <c:numRef>
              <c:f>'Ch6 data'!$B$4:$B$62</c:f>
              <c:numCache>
                <c:formatCode>0.00</c:formatCode>
                <c:ptCount val="59"/>
                <c:pt idx="0">
                  <c:v>0.12924973539896362</c:v>
                </c:pt>
                <c:pt idx="1">
                  <c:v>0.38605510381981795</c:v>
                </c:pt>
                <c:pt idx="2">
                  <c:v>0.35778975343218167</c:v>
                </c:pt>
                <c:pt idx="3">
                  <c:v>0.31134057903568574</c:v>
                </c:pt>
                <c:pt idx="4">
                  <c:v>0.31654343018654113</c:v>
                </c:pt>
                <c:pt idx="5">
                  <c:v>0.37635203876591306</c:v>
                </c:pt>
                <c:pt idx="6">
                  <c:v>0.26571344706015759</c:v>
                </c:pt>
                <c:pt idx="7">
                  <c:v>0.28998771892167369</c:v>
                </c:pt>
                <c:pt idx="8">
                  <c:v>0.26718445509252736</c:v>
                </c:pt>
                <c:pt idx="9">
                  <c:v>0.25054565498313097</c:v>
                </c:pt>
                <c:pt idx="10">
                  <c:v>0.25786296643029205</c:v>
                </c:pt>
                <c:pt idx="11">
                  <c:v>0.25734966402658616</c:v>
                </c:pt>
                <c:pt idx="12">
                  <c:v>0.27870963323486381</c:v>
                </c:pt>
                <c:pt idx="13">
                  <c:v>0.2636421483038372</c:v>
                </c:pt>
                <c:pt idx="14">
                  <c:v>0.24580297388953823</c:v>
                </c:pt>
                <c:pt idx="15">
                  <c:v>0.22628688222307616</c:v>
                </c:pt>
                <c:pt idx="16">
                  <c:v>0.23282513468908211</c:v>
                </c:pt>
                <c:pt idx="17">
                  <c:v>0.23849321602868379</c:v>
                </c:pt>
                <c:pt idx="18">
                  <c:v>0.27594528376949201</c:v>
                </c:pt>
                <c:pt idx="19">
                  <c:v>0.23650066402615494</c:v>
                </c:pt>
                <c:pt idx="20">
                  <c:v>0.24464811700659306</c:v>
                </c:pt>
                <c:pt idx="21">
                  <c:v>0.260536127005636</c:v>
                </c:pt>
                <c:pt idx="22">
                  <c:v>0.23974917813815913</c:v>
                </c:pt>
                <c:pt idx="23">
                  <c:v>0.24402978849269122</c:v>
                </c:pt>
                <c:pt idx="24">
                  <c:v>0.25910807408392078</c:v>
                </c:pt>
                <c:pt idx="25">
                  <c:v>0.25432987599453644</c:v>
                </c:pt>
                <c:pt idx="26">
                  <c:v>0.23394984228901256</c:v>
                </c:pt>
                <c:pt idx="27">
                  <c:v>0.17004803158715562</c:v>
                </c:pt>
                <c:pt idx="28">
                  <c:v>0.22272261604184537</c:v>
                </c:pt>
                <c:pt idx="29">
                  <c:v>0.20873303127784318</c:v>
                </c:pt>
                <c:pt idx="30">
                  <c:v>0.17175038120417097</c:v>
                </c:pt>
                <c:pt idx="31">
                  <c:v>0.12911529914596664</c:v>
                </c:pt>
                <c:pt idx="32">
                  <c:v>0.10557939763621409</c:v>
                </c:pt>
                <c:pt idx="33">
                  <c:v>0.11508865196999027</c:v>
                </c:pt>
                <c:pt idx="34">
                  <c:v>0.1086872023386083</c:v>
                </c:pt>
                <c:pt idx="35">
                  <c:v>0.12096061579949863</c:v>
                </c:pt>
                <c:pt idx="36">
                  <c:v>0.30373714543093222</c:v>
                </c:pt>
                <c:pt idx="37">
                  <c:v>0.16230542402828751</c:v>
                </c:pt>
                <c:pt idx="38">
                  <c:v>0.18394805016049984</c:v>
                </c:pt>
                <c:pt idx="39">
                  <c:v>0.24335143708152682</c:v>
                </c:pt>
                <c:pt idx="40">
                  <c:v>0.18549899812257062</c:v>
                </c:pt>
                <c:pt idx="41">
                  <c:v>0.23982254481951046</c:v>
                </c:pt>
                <c:pt idx="42">
                  <c:v>0.26326617359517129</c:v>
                </c:pt>
                <c:pt idx="43">
                  <c:v>0.13569392027680288</c:v>
                </c:pt>
                <c:pt idx="44">
                  <c:v>0.15971176768271528</c:v>
                </c:pt>
                <c:pt idx="45">
                  <c:v>0.13818399647449575</c:v>
                </c:pt>
                <c:pt idx="46">
                  <c:v>0.12582003445753218</c:v>
                </c:pt>
                <c:pt idx="47">
                  <c:v>0.1539035408866723</c:v>
                </c:pt>
                <c:pt idx="48">
                  <c:v>0.16570338985336436</c:v>
                </c:pt>
                <c:pt idx="49">
                  <c:v>0.18117029179694857</c:v>
                </c:pt>
                <c:pt idx="50">
                  <c:v>0.24858964634493219</c:v>
                </c:pt>
                <c:pt idx="51">
                  <c:v>0.24920256581842398</c:v>
                </c:pt>
                <c:pt idx="52">
                  <c:v>0.26012526446215695</c:v>
                </c:pt>
                <c:pt idx="53">
                  <c:v>0.35887973994419226</c:v>
                </c:pt>
                <c:pt idx="54">
                  <c:v>0.32914148213927641</c:v>
                </c:pt>
                <c:pt idx="55">
                  <c:v>0.24802867890542021</c:v>
                </c:pt>
                <c:pt idx="56">
                  <c:v>0.14348221335406774</c:v>
                </c:pt>
                <c:pt idx="57">
                  <c:v>0.18744301512074024</c:v>
                </c:pt>
                <c:pt idx="58">
                  <c:v>0.16376406020757486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65184"/>
        <c:axId val="92366720"/>
      </c:lineChart>
      <c:catAx>
        <c:axId val="9236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400"/>
            </a:pPr>
            <a:endParaRPr lang="sv-SE"/>
          </a:p>
        </c:txPr>
        <c:crossAx val="9236672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92366720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92365184"/>
        <c:crosses val="autoZero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63500">
              <a:solidFill>
                <a:srgbClr val="B3071B"/>
              </a:solidFill>
              <a:prstDash val="solid"/>
            </a:ln>
          </c:spPr>
          <c:marker>
            <c:symbol val="none"/>
          </c:marker>
          <c:cat>
            <c:numRef>
              <c:f>'Ch6 data'!$H$4:$H$100</c:f>
              <c:numCache>
                <c:formatCode>General</c:formatCode>
                <c:ptCount val="97"/>
                <c:pt idx="0">
                  <c:v>1910</c:v>
                </c:pt>
                <c:pt idx="1">
                  <c:v>1911</c:v>
                </c:pt>
                <c:pt idx="2">
                  <c:v>1912</c:v>
                </c:pt>
                <c:pt idx="3">
                  <c:v>1913</c:v>
                </c:pt>
                <c:pt idx="4">
                  <c:v>1914</c:v>
                </c:pt>
                <c:pt idx="5">
                  <c:v>1915</c:v>
                </c:pt>
                <c:pt idx="6">
                  <c:v>1916</c:v>
                </c:pt>
                <c:pt idx="7">
                  <c:v>1917</c:v>
                </c:pt>
                <c:pt idx="8">
                  <c:v>1918</c:v>
                </c:pt>
                <c:pt idx="9">
                  <c:v>1919</c:v>
                </c:pt>
                <c:pt idx="10">
                  <c:v>1920</c:v>
                </c:pt>
                <c:pt idx="11">
                  <c:v>1921</c:v>
                </c:pt>
                <c:pt idx="12">
                  <c:v>1922</c:v>
                </c:pt>
                <c:pt idx="13">
                  <c:v>1923</c:v>
                </c:pt>
                <c:pt idx="14">
                  <c:v>1924</c:v>
                </c:pt>
                <c:pt idx="15">
                  <c:v>1925</c:v>
                </c:pt>
                <c:pt idx="16">
                  <c:v>1926</c:v>
                </c:pt>
                <c:pt idx="17">
                  <c:v>1927</c:v>
                </c:pt>
                <c:pt idx="18">
                  <c:v>1928</c:v>
                </c:pt>
                <c:pt idx="19">
                  <c:v>1929</c:v>
                </c:pt>
                <c:pt idx="20">
                  <c:v>1930</c:v>
                </c:pt>
                <c:pt idx="21">
                  <c:v>1931</c:v>
                </c:pt>
                <c:pt idx="22">
                  <c:v>1932</c:v>
                </c:pt>
                <c:pt idx="23">
                  <c:v>1933</c:v>
                </c:pt>
                <c:pt idx="24">
                  <c:v>1934</c:v>
                </c:pt>
                <c:pt idx="25">
                  <c:v>1935</c:v>
                </c:pt>
                <c:pt idx="26">
                  <c:v>1936</c:v>
                </c:pt>
                <c:pt idx="27">
                  <c:v>1937</c:v>
                </c:pt>
                <c:pt idx="28">
                  <c:v>1938</c:v>
                </c:pt>
                <c:pt idx="29">
                  <c:v>1939</c:v>
                </c:pt>
                <c:pt idx="30">
                  <c:v>1940</c:v>
                </c:pt>
                <c:pt idx="31">
                  <c:v>1941</c:v>
                </c:pt>
                <c:pt idx="32">
                  <c:v>1942</c:v>
                </c:pt>
                <c:pt idx="33">
                  <c:v>1943</c:v>
                </c:pt>
                <c:pt idx="34">
                  <c:v>1944</c:v>
                </c:pt>
                <c:pt idx="35">
                  <c:v>1945</c:v>
                </c:pt>
                <c:pt idx="36">
                  <c:v>1946</c:v>
                </c:pt>
                <c:pt idx="37">
                  <c:v>1947</c:v>
                </c:pt>
                <c:pt idx="38">
                  <c:v>1948</c:v>
                </c:pt>
                <c:pt idx="39">
                  <c:v>1949</c:v>
                </c:pt>
                <c:pt idx="40">
                  <c:v>1950</c:v>
                </c:pt>
                <c:pt idx="41">
                  <c:v>1951</c:v>
                </c:pt>
                <c:pt idx="42">
                  <c:v>1952</c:v>
                </c:pt>
                <c:pt idx="43">
                  <c:v>1953</c:v>
                </c:pt>
                <c:pt idx="44">
                  <c:v>1954</c:v>
                </c:pt>
                <c:pt idx="45">
                  <c:v>1955</c:v>
                </c:pt>
                <c:pt idx="46">
                  <c:v>1956</c:v>
                </c:pt>
                <c:pt idx="47">
                  <c:v>1957</c:v>
                </c:pt>
                <c:pt idx="48">
                  <c:v>1958</c:v>
                </c:pt>
                <c:pt idx="49">
                  <c:v>1959</c:v>
                </c:pt>
                <c:pt idx="50">
                  <c:v>1960</c:v>
                </c:pt>
                <c:pt idx="51">
                  <c:v>1961</c:v>
                </c:pt>
                <c:pt idx="52">
                  <c:v>1962</c:v>
                </c:pt>
                <c:pt idx="53">
                  <c:v>1963</c:v>
                </c:pt>
                <c:pt idx="54">
                  <c:v>1964</c:v>
                </c:pt>
                <c:pt idx="55">
                  <c:v>1965</c:v>
                </c:pt>
                <c:pt idx="56">
                  <c:v>1966</c:v>
                </c:pt>
                <c:pt idx="57">
                  <c:v>1967</c:v>
                </c:pt>
                <c:pt idx="58">
                  <c:v>1968</c:v>
                </c:pt>
                <c:pt idx="59">
                  <c:v>1969</c:v>
                </c:pt>
                <c:pt idx="60">
                  <c:v>1970</c:v>
                </c:pt>
                <c:pt idx="61">
                  <c:v>1971</c:v>
                </c:pt>
                <c:pt idx="62">
                  <c:v>1972</c:v>
                </c:pt>
                <c:pt idx="63">
                  <c:v>1973</c:v>
                </c:pt>
                <c:pt idx="64">
                  <c:v>1974</c:v>
                </c:pt>
                <c:pt idx="65">
                  <c:v>1975</c:v>
                </c:pt>
                <c:pt idx="66">
                  <c:v>1976</c:v>
                </c:pt>
                <c:pt idx="67">
                  <c:v>1977</c:v>
                </c:pt>
                <c:pt idx="68">
                  <c:v>1978</c:v>
                </c:pt>
                <c:pt idx="69">
                  <c:v>1979</c:v>
                </c:pt>
                <c:pt idx="70">
                  <c:v>1980</c:v>
                </c:pt>
                <c:pt idx="71">
                  <c:v>1981</c:v>
                </c:pt>
                <c:pt idx="72">
                  <c:v>1982</c:v>
                </c:pt>
                <c:pt idx="73">
                  <c:v>1983</c:v>
                </c:pt>
                <c:pt idx="74">
                  <c:v>1984</c:v>
                </c:pt>
                <c:pt idx="75">
                  <c:v>1985</c:v>
                </c:pt>
                <c:pt idx="76">
                  <c:v>1986</c:v>
                </c:pt>
                <c:pt idx="77">
                  <c:v>1987</c:v>
                </c:pt>
                <c:pt idx="78">
                  <c:v>1988</c:v>
                </c:pt>
                <c:pt idx="79">
                  <c:v>1989</c:v>
                </c:pt>
                <c:pt idx="80">
                  <c:v>1990</c:v>
                </c:pt>
                <c:pt idx="81">
                  <c:v>1991</c:v>
                </c:pt>
                <c:pt idx="82">
                  <c:v>1992</c:v>
                </c:pt>
                <c:pt idx="83">
                  <c:v>1993</c:v>
                </c:pt>
                <c:pt idx="84">
                  <c:v>1994</c:v>
                </c:pt>
                <c:pt idx="85">
                  <c:v>1995</c:v>
                </c:pt>
                <c:pt idx="86">
                  <c:v>1996</c:v>
                </c:pt>
                <c:pt idx="87">
                  <c:v>1997</c:v>
                </c:pt>
                <c:pt idx="88">
                  <c:v>1998</c:v>
                </c:pt>
                <c:pt idx="89">
                  <c:v>1999</c:v>
                </c:pt>
                <c:pt idx="90">
                  <c:v>2000</c:v>
                </c:pt>
                <c:pt idx="91">
                  <c:v>2001</c:v>
                </c:pt>
                <c:pt idx="92">
                  <c:v>2002</c:v>
                </c:pt>
                <c:pt idx="93">
                  <c:v>2003</c:v>
                </c:pt>
                <c:pt idx="94">
                  <c:v>2004</c:v>
                </c:pt>
                <c:pt idx="95">
                  <c:v>2005</c:v>
                </c:pt>
                <c:pt idx="96">
                  <c:v>2006</c:v>
                </c:pt>
              </c:numCache>
            </c:numRef>
          </c:cat>
          <c:val>
            <c:numRef>
              <c:f>'Ch6 data'!$J$4:$J$100</c:f>
              <c:numCache>
                <c:formatCode>0.00</c:formatCode>
                <c:ptCount val="97"/>
                <c:pt idx="0" formatCode="General">
                  <c:v>0</c:v>
                </c:pt>
                <c:pt idx="1">
                  <c:v>5.8607964299383121E-2</c:v>
                </c:pt>
                <c:pt idx="2">
                  <c:v>5.9274530821048471E-2</c:v>
                </c:pt>
                <c:pt idx="3">
                  <c:v>0.81800354810960763</c:v>
                </c:pt>
                <c:pt idx="4">
                  <c:v>5.9978376521273184E-2</c:v>
                </c:pt>
                <c:pt idx="5">
                  <c:v>6.0593768512277893E-2</c:v>
                </c:pt>
                <c:pt idx="6">
                  <c:v>6.2764326454928562E-2</c:v>
                </c:pt>
                <c:pt idx="7">
                  <c:v>6.5585937501666344E-2</c:v>
                </c:pt>
                <c:pt idx="8">
                  <c:v>0.13330569234310563</c:v>
                </c:pt>
                <c:pt idx="9">
                  <c:v>0.1399131717506075</c:v>
                </c:pt>
                <c:pt idx="10">
                  <c:v>0.17979802280607232</c:v>
                </c:pt>
                <c:pt idx="11">
                  <c:v>0.18996305967310423</c:v>
                </c:pt>
                <c:pt idx="12">
                  <c:v>0.17066332194396502</c:v>
                </c:pt>
                <c:pt idx="13">
                  <c:v>0.16695450060581474</c:v>
                </c:pt>
                <c:pt idx="14">
                  <c:v>0.17049169418522367</c:v>
                </c:pt>
                <c:pt idx="15">
                  <c:v>0.1686851479456028</c:v>
                </c:pt>
                <c:pt idx="16">
                  <c:v>0.16204258061800916</c:v>
                </c:pt>
                <c:pt idx="17">
                  <c:v>0.16359220739333497</c:v>
                </c:pt>
                <c:pt idx="18">
                  <c:v>0.15795269550528226</c:v>
                </c:pt>
                <c:pt idx="19">
                  <c:v>0.15767875624181055</c:v>
                </c:pt>
                <c:pt idx="20">
                  <c:v>0.15729090878268429</c:v>
                </c:pt>
                <c:pt idx="21">
                  <c:v>0.15643347020103268</c:v>
                </c:pt>
                <c:pt idx="22">
                  <c:v>0.18453017550800577</c:v>
                </c:pt>
                <c:pt idx="23">
                  <c:v>0.20009070239066953</c:v>
                </c:pt>
                <c:pt idx="24">
                  <c:v>0.25122034893599299</c:v>
                </c:pt>
                <c:pt idx="25">
                  <c:v>0.25483841302462357</c:v>
                </c:pt>
                <c:pt idx="26">
                  <c:v>0.27625180023984408</c:v>
                </c:pt>
                <c:pt idx="27">
                  <c:v>0.28273255284222948</c:v>
                </c:pt>
                <c:pt idx="28">
                  <c:v>0.21300361182349337</c:v>
                </c:pt>
                <c:pt idx="29">
                  <c:v>0.25642562438944505</c:v>
                </c:pt>
                <c:pt idx="30">
                  <c:v>0.84960652588713903</c:v>
                </c:pt>
                <c:pt idx="31">
                  <c:v>0.89740104485088679</c:v>
                </c:pt>
                <c:pt idx="32">
                  <c:v>0.91878623781912694</c:v>
                </c:pt>
                <c:pt idx="33">
                  <c:v>0.9320749667288778</c:v>
                </c:pt>
                <c:pt idx="34">
                  <c:v>0.94103892827925673</c:v>
                </c:pt>
                <c:pt idx="35">
                  <c:v>0.95151507323923068</c:v>
                </c:pt>
                <c:pt idx="36">
                  <c:v>0.97007309646857731</c:v>
                </c:pt>
                <c:pt idx="37">
                  <c:v>0.99638603948069038</c:v>
                </c:pt>
                <c:pt idx="38">
                  <c:v>0.85535459120895241</c:v>
                </c:pt>
                <c:pt idx="39">
                  <c:v>0.8594218800226977</c:v>
                </c:pt>
                <c:pt idx="40">
                  <c:v>0.86114559294277038</c:v>
                </c:pt>
                <c:pt idx="41">
                  <c:v>0.86710537786079933</c:v>
                </c:pt>
                <c:pt idx="42">
                  <c:v>0.87188106214065242</c:v>
                </c:pt>
                <c:pt idx="43">
                  <c:v>0.8464508342262983</c:v>
                </c:pt>
                <c:pt idx="44">
                  <c:v>0.84950081660578847</c:v>
                </c:pt>
                <c:pt idx="45">
                  <c:v>0.85237885909062705</c:v>
                </c:pt>
                <c:pt idx="46">
                  <c:v>0.85495563108913974</c:v>
                </c:pt>
                <c:pt idx="47">
                  <c:v>0.85639000838827073</c:v>
                </c:pt>
                <c:pt idx="48">
                  <c:v>0.85867832963420021</c:v>
                </c:pt>
                <c:pt idx="49">
                  <c:v>0.85983614540983189</c:v>
                </c:pt>
                <c:pt idx="50">
                  <c:v>0.86186522238456065</c:v>
                </c:pt>
                <c:pt idx="51">
                  <c:v>0.86462747497952885</c:v>
                </c:pt>
                <c:pt idx="52">
                  <c:v>0.86782081588546223</c:v>
                </c:pt>
                <c:pt idx="53">
                  <c:v>0.87019861114267172</c:v>
                </c:pt>
                <c:pt idx="54">
                  <c:v>0.87221794705742517</c:v>
                </c:pt>
                <c:pt idx="55">
                  <c:v>0.87388096240411539</c:v>
                </c:pt>
                <c:pt idx="56">
                  <c:v>0.87604259984950306</c:v>
                </c:pt>
                <c:pt idx="57">
                  <c:v>0.87768269116518938</c:v>
                </c:pt>
                <c:pt idx="58">
                  <c:v>0.87898177318990955</c:v>
                </c:pt>
                <c:pt idx="59">
                  <c:v>0.87991000598826985</c:v>
                </c:pt>
                <c:pt idx="60">
                  <c:v>0.88154884017981849</c:v>
                </c:pt>
                <c:pt idx="61">
                  <c:v>1.2165000018762564</c:v>
                </c:pt>
                <c:pt idx="62">
                  <c:v>1.2208363244795408</c:v>
                </c:pt>
                <c:pt idx="63">
                  <c:v>1.2228631467616689</c:v>
                </c:pt>
                <c:pt idx="64">
                  <c:v>0.47422616385949218</c:v>
                </c:pt>
                <c:pt idx="65">
                  <c:v>0.47773605150214593</c:v>
                </c:pt>
                <c:pt idx="66">
                  <c:v>0.48038752362948961</c:v>
                </c:pt>
                <c:pt idx="67">
                  <c:v>0.48163716814159296</c:v>
                </c:pt>
                <c:pt idx="68">
                  <c:v>0.35695652173913045</c:v>
                </c:pt>
                <c:pt idx="69">
                  <c:v>0.35877740250805273</c:v>
                </c:pt>
                <c:pt idx="70">
                  <c:v>0.36017857142857146</c:v>
                </c:pt>
                <c:pt idx="71">
                  <c:v>0.34892030043813893</c:v>
                </c:pt>
                <c:pt idx="72">
                  <c:v>0.35135933806146574</c:v>
                </c:pt>
                <c:pt idx="73">
                  <c:v>0.57146053562866728</c:v>
                </c:pt>
                <c:pt idx="74">
                  <c:v>0.42713216568785412</c:v>
                </c:pt>
                <c:pt idx="75">
                  <c:v>0.4288180470239355</c:v>
                </c:pt>
                <c:pt idx="76">
                  <c:v>0.43008184550755074</c:v>
                </c:pt>
                <c:pt idx="77">
                  <c:v>0.43136493388786767</c:v>
                </c:pt>
                <c:pt idx="78">
                  <c:v>0.43269923404790728</c:v>
                </c:pt>
                <c:pt idx="79">
                  <c:v>0.43433494730845912</c:v>
                </c:pt>
                <c:pt idx="80">
                  <c:v>0.42025733867839132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</c:numCache>
            </c:numRef>
          </c:val>
          <c:smooth val="0"/>
        </c:ser>
        <c:ser>
          <c:idx val="1"/>
          <c:order val="1"/>
          <c:spPr>
            <a:ln w="635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'Ch6 data'!$H$4:$H$100</c:f>
              <c:numCache>
                <c:formatCode>General</c:formatCode>
                <c:ptCount val="97"/>
                <c:pt idx="0">
                  <c:v>1910</c:v>
                </c:pt>
                <c:pt idx="1">
                  <c:v>1911</c:v>
                </c:pt>
                <c:pt idx="2">
                  <c:v>1912</c:v>
                </c:pt>
                <c:pt idx="3">
                  <c:v>1913</c:v>
                </c:pt>
                <c:pt idx="4">
                  <c:v>1914</c:v>
                </c:pt>
                <c:pt idx="5">
                  <c:v>1915</c:v>
                </c:pt>
                <c:pt idx="6">
                  <c:v>1916</c:v>
                </c:pt>
                <c:pt idx="7">
                  <c:v>1917</c:v>
                </c:pt>
                <c:pt idx="8">
                  <c:v>1918</c:v>
                </c:pt>
                <c:pt idx="9">
                  <c:v>1919</c:v>
                </c:pt>
                <c:pt idx="10">
                  <c:v>1920</c:v>
                </c:pt>
                <c:pt idx="11">
                  <c:v>1921</c:v>
                </c:pt>
                <c:pt idx="12">
                  <c:v>1922</c:v>
                </c:pt>
                <c:pt idx="13">
                  <c:v>1923</c:v>
                </c:pt>
                <c:pt idx="14">
                  <c:v>1924</c:v>
                </c:pt>
                <c:pt idx="15">
                  <c:v>1925</c:v>
                </c:pt>
                <c:pt idx="16">
                  <c:v>1926</c:v>
                </c:pt>
                <c:pt idx="17">
                  <c:v>1927</c:v>
                </c:pt>
                <c:pt idx="18">
                  <c:v>1928</c:v>
                </c:pt>
                <c:pt idx="19">
                  <c:v>1929</c:v>
                </c:pt>
                <c:pt idx="20">
                  <c:v>1930</c:v>
                </c:pt>
                <c:pt idx="21">
                  <c:v>1931</c:v>
                </c:pt>
                <c:pt idx="22">
                  <c:v>1932</c:v>
                </c:pt>
                <c:pt idx="23">
                  <c:v>1933</c:v>
                </c:pt>
                <c:pt idx="24">
                  <c:v>1934</c:v>
                </c:pt>
                <c:pt idx="25">
                  <c:v>1935</c:v>
                </c:pt>
                <c:pt idx="26">
                  <c:v>1936</c:v>
                </c:pt>
                <c:pt idx="27">
                  <c:v>1937</c:v>
                </c:pt>
                <c:pt idx="28">
                  <c:v>1938</c:v>
                </c:pt>
                <c:pt idx="29">
                  <c:v>1939</c:v>
                </c:pt>
                <c:pt idx="30">
                  <c:v>1940</c:v>
                </c:pt>
                <c:pt idx="31">
                  <c:v>1941</c:v>
                </c:pt>
                <c:pt idx="32">
                  <c:v>1942</c:v>
                </c:pt>
                <c:pt idx="33">
                  <c:v>1943</c:v>
                </c:pt>
                <c:pt idx="34">
                  <c:v>1944</c:v>
                </c:pt>
                <c:pt idx="35">
                  <c:v>1945</c:v>
                </c:pt>
                <c:pt idx="36">
                  <c:v>1946</c:v>
                </c:pt>
                <c:pt idx="37">
                  <c:v>1947</c:v>
                </c:pt>
                <c:pt idx="38">
                  <c:v>1948</c:v>
                </c:pt>
                <c:pt idx="39">
                  <c:v>1949</c:v>
                </c:pt>
                <c:pt idx="40">
                  <c:v>1950</c:v>
                </c:pt>
                <c:pt idx="41">
                  <c:v>1951</c:v>
                </c:pt>
                <c:pt idx="42">
                  <c:v>1952</c:v>
                </c:pt>
                <c:pt idx="43">
                  <c:v>1953</c:v>
                </c:pt>
                <c:pt idx="44">
                  <c:v>1954</c:v>
                </c:pt>
                <c:pt idx="45">
                  <c:v>1955</c:v>
                </c:pt>
                <c:pt idx="46">
                  <c:v>1956</c:v>
                </c:pt>
                <c:pt idx="47">
                  <c:v>1957</c:v>
                </c:pt>
                <c:pt idx="48">
                  <c:v>1958</c:v>
                </c:pt>
                <c:pt idx="49">
                  <c:v>1959</c:v>
                </c:pt>
                <c:pt idx="50">
                  <c:v>1960</c:v>
                </c:pt>
                <c:pt idx="51">
                  <c:v>1961</c:v>
                </c:pt>
                <c:pt idx="52">
                  <c:v>1962</c:v>
                </c:pt>
                <c:pt idx="53">
                  <c:v>1963</c:v>
                </c:pt>
                <c:pt idx="54">
                  <c:v>1964</c:v>
                </c:pt>
                <c:pt idx="55">
                  <c:v>1965</c:v>
                </c:pt>
                <c:pt idx="56">
                  <c:v>1966</c:v>
                </c:pt>
                <c:pt idx="57">
                  <c:v>1967</c:v>
                </c:pt>
                <c:pt idx="58">
                  <c:v>1968</c:v>
                </c:pt>
                <c:pt idx="59">
                  <c:v>1969</c:v>
                </c:pt>
                <c:pt idx="60">
                  <c:v>1970</c:v>
                </c:pt>
                <c:pt idx="61">
                  <c:v>1971</c:v>
                </c:pt>
                <c:pt idx="62">
                  <c:v>1972</c:v>
                </c:pt>
                <c:pt idx="63">
                  <c:v>1973</c:v>
                </c:pt>
                <c:pt idx="64">
                  <c:v>1974</c:v>
                </c:pt>
                <c:pt idx="65">
                  <c:v>1975</c:v>
                </c:pt>
                <c:pt idx="66">
                  <c:v>1976</c:v>
                </c:pt>
                <c:pt idx="67">
                  <c:v>1977</c:v>
                </c:pt>
                <c:pt idx="68">
                  <c:v>1978</c:v>
                </c:pt>
                <c:pt idx="69">
                  <c:v>1979</c:v>
                </c:pt>
                <c:pt idx="70">
                  <c:v>1980</c:v>
                </c:pt>
                <c:pt idx="71">
                  <c:v>1981</c:v>
                </c:pt>
                <c:pt idx="72">
                  <c:v>1982</c:v>
                </c:pt>
                <c:pt idx="73">
                  <c:v>1983</c:v>
                </c:pt>
                <c:pt idx="74">
                  <c:v>1984</c:v>
                </c:pt>
                <c:pt idx="75">
                  <c:v>1985</c:v>
                </c:pt>
                <c:pt idx="76">
                  <c:v>1986</c:v>
                </c:pt>
                <c:pt idx="77">
                  <c:v>1987</c:v>
                </c:pt>
                <c:pt idx="78">
                  <c:v>1988</c:v>
                </c:pt>
                <c:pt idx="79">
                  <c:v>1989</c:v>
                </c:pt>
                <c:pt idx="80">
                  <c:v>1990</c:v>
                </c:pt>
                <c:pt idx="81">
                  <c:v>1991</c:v>
                </c:pt>
                <c:pt idx="82">
                  <c:v>1992</c:v>
                </c:pt>
                <c:pt idx="83">
                  <c:v>1993</c:v>
                </c:pt>
                <c:pt idx="84">
                  <c:v>1994</c:v>
                </c:pt>
                <c:pt idx="85">
                  <c:v>1995</c:v>
                </c:pt>
                <c:pt idx="86">
                  <c:v>1996</c:v>
                </c:pt>
                <c:pt idx="87">
                  <c:v>1997</c:v>
                </c:pt>
                <c:pt idx="88">
                  <c:v>1998</c:v>
                </c:pt>
                <c:pt idx="89">
                  <c:v>1999</c:v>
                </c:pt>
                <c:pt idx="90">
                  <c:v>2000</c:v>
                </c:pt>
                <c:pt idx="91">
                  <c:v>2001</c:v>
                </c:pt>
                <c:pt idx="92">
                  <c:v>2002</c:v>
                </c:pt>
                <c:pt idx="93">
                  <c:v>2003</c:v>
                </c:pt>
                <c:pt idx="94">
                  <c:v>2004</c:v>
                </c:pt>
                <c:pt idx="95">
                  <c:v>2005</c:v>
                </c:pt>
                <c:pt idx="96">
                  <c:v>2006</c:v>
                </c:pt>
              </c:numCache>
            </c:numRef>
          </c:cat>
          <c:val>
            <c:numRef>
              <c:f>'Ch6 data'!$I$4:$I$100</c:f>
              <c:numCache>
                <c:formatCode>0.00</c:formatCode>
                <c:ptCount val="97"/>
                <c:pt idx="0" formatCode="General">
                  <c:v>0</c:v>
                </c:pt>
                <c:pt idx="1">
                  <c:v>5.8607964299383121E-2</c:v>
                </c:pt>
                <c:pt idx="2">
                  <c:v>5.9274530821048471E-2</c:v>
                </c:pt>
                <c:pt idx="3">
                  <c:v>0.81800354810960763</c:v>
                </c:pt>
                <c:pt idx="4">
                  <c:v>5.9978376521273184E-2</c:v>
                </c:pt>
                <c:pt idx="5">
                  <c:v>6.0593768512277893E-2</c:v>
                </c:pt>
                <c:pt idx="6">
                  <c:v>6.2764326454928562E-2</c:v>
                </c:pt>
                <c:pt idx="7">
                  <c:v>6.5585937501666344E-2</c:v>
                </c:pt>
                <c:pt idx="8">
                  <c:v>0.13330569234310563</c:v>
                </c:pt>
                <c:pt idx="9">
                  <c:v>0.1399131717506075</c:v>
                </c:pt>
                <c:pt idx="10">
                  <c:v>0.17979802280607232</c:v>
                </c:pt>
                <c:pt idx="11">
                  <c:v>0.18996305967310423</c:v>
                </c:pt>
                <c:pt idx="12">
                  <c:v>0.17066332194396502</c:v>
                </c:pt>
                <c:pt idx="13">
                  <c:v>0.16695450060581474</c:v>
                </c:pt>
                <c:pt idx="14">
                  <c:v>0.17049169418522367</c:v>
                </c:pt>
                <c:pt idx="15">
                  <c:v>0.1686851479456028</c:v>
                </c:pt>
                <c:pt idx="16">
                  <c:v>0.16204258061800916</c:v>
                </c:pt>
                <c:pt idx="17">
                  <c:v>0.16359220739333497</c:v>
                </c:pt>
                <c:pt idx="18">
                  <c:v>0.15795269550528226</c:v>
                </c:pt>
                <c:pt idx="19">
                  <c:v>0.15767875624181055</c:v>
                </c:pt>
                <c:pt idx="20">
                  <c:v>0.15729090878268429</c:v>
                </c:pt>
                <c:pt idx="21">
                  <c:v>0.15643347020103268</c:v>
                </c:pt>
                <c:pt idx="22">
                  <c:v>0.18453017550800577</c:v>
                </c:pt>
                <c:pt idx="23">
                  <c:v>0.20009070239066953</c:v>
                </c:pt>
                <c:pt idx="24">
                  <c:v>0.62994377973379967</c:v>
                </c:pt>
                <c:pt idx="25">
                  <c:v>0.63548528449505892</c:v>
                </c:pt>
                <c:pt idx="26">
                  <c:v>0.68503280319889526</c:v>
                </c:pt>
                <c:pt idx="27">
                  <c:v>0.69455177294817294</c:v>
                </c:pt>
                <c:pt idx="28">
                  <c:v>0.71088842694127963</c:v>
                </c:pt>
                <c:pt idx="29">
                  <c:v>0.7800046463644178</c:v>
                </c:pt>
                <c:pt idx="30">
                  <c:v>0.84960652588713903</c:v>
                </c:pt>
                <c:pt idx="31">
                  <c:v>0.89740104485088679</c:v>
                </c:pt>
                <c:pt idx="32">
                  <c:v>0.91878623781912694</c:v>
                </c:pt>
                <c:pt idx="33">
                  <c:v>0.9320749667288778</c:v>
                </c:pt>
                <c:pt idx="34">
                  <c:v>0.94103892827925673</c:v>
                </c:pt>
                <c:pt idx="35">
                  <c:v>0.95151507323923068</c:v>
                </c:pt>
                <c:pt idx="36">
                  <c:v>0.97007309646857731</c:v>
                </c:pt>
                <c:pt idx="37">
                  <c:v>0.99638603948069038</c:v>
                </c:pt>
                <c:pt idx="38">
                  <c:v>1.7553545912089523</c:v>
                </c:pt>
                <c:pt idx="39">
                  <c:v>1.7594218800226973</c:v>
                </c:pt>
                <c:pt idx="40">
                  <c:v>1.7611455929427704</c:v>
                </c:pt>
                <c:pt idx="41">
                  <c:v>1.7671053778607992</c:v>
                </c:pt>
                <c:pt idx="42">
                  <c:v>1.7718810621406524</c:v>
                </c:pt>
                <c:pt idx="43">
                  <c:v>1.7464508342262981</c:v>
                </c:pt>
                <c:pt idx="44">
                  <c:v>1.7495008166057886</c:v>
                </c:pt>
                <c:pt idx="45">
                  <c:v>1.7523788590906271</c:v>
                </c:pt>
                <c:pt idx="46">
                  <c:v>1.7549556310891397</c:v>
                </c:pt>
                <c:pt idx="47">
                  <c:v>1.7563900083882704</c:v>
                </c:pt>
                <c:pt idx="48">
                  <c:v>1.7586783296342001</c:v>
                </c:pt>
                <c:pt idx="49">
                  <c:v>1.7598361454098317</c:v>
                </c:pt>
                <c:pt idx="50">
                  <c:v>1.7618652223845603</c:v>
                </c:pt>
                <c:pt idx="51">
                  <c:v>1.7646274749795288</c:v>
                </c:pt>
                <c:pt idx="52">
                  <c:v>1.767820815885462</c:v>
                </c:pt>
                <c:pt idx="53">
                  <c:v>1.7701986111426717</c:v>
                </c:pt>
                <c:pt idx="54">
                  <c:v>1.7722179470574251</c:v>
                </c:pt>
                <c:pt idx="55">
                  <c:v>1.7738809624041154</c:v>
                </c:pt>
                <c:pt idx="56">
                  <c:v>1.7760425998495033</c:v>
                </c:pt>
                <c:pt idx="57">
                  <c:v>1.7776826911651895</c:v>
                </c:pt>
                <c:pt idx="58">
                  <c:v>1.7789817731899096</c:v>
                </c:pt>
                <c:pt idx="59">
                  <c:v>1.7799100059882698</c:v>
                </c:pt>
                <c:pt idx="60">
                  <c:v>1.7815488401798183</c:v>
                </c:pt>
                <c:pt idx="61">
                  <c:v>2.4665000018762568</c:v>
                </c:pt>
                <c:pt idx="62">
                  <c:v>2.4708363244795408</c:v>
                </c:pt>
                <c:pt idx="63">
                  <c:v>2.4728631467616689</c:v>
                </c:pt>
                <c:pt idx="64">
                  <c:v>0.97422616385949223</c:v>
                </c:pt>
                <c:pt idx="65">
                  <c:v>0.97773605150214604</c:v>
                </c:pt>
                <c:pt idx="66">
                  <c:v>0.98038752362948955</c:v>
                </c:pt>
                <c:pt idx="67">
                  <c:v>0.98163716814159296</c:v>
                </c:pt>
                <c:pt idx="68">
                  <c:v>0.73195652173913051</c:v>
                </c:pt>
                <c:pt idx="69">
                  <c:v>0.73377740250805279</c:v>
                </c:pt>
                <c:pt idx="70">
                  <c:v>0.73517857142857146</c:v>
                </c:pt>
                <c:pt idx="71">
                  <c:v>0.72392030043813893</c:v>
                </c:pt>
                <c:pt idx="72">
                  <c:v>0.7263593380614658</c:v>
                </c:pt>
                <c:pt idx="73">
                  <c:v>1.1714605356286671</c:v>
                </c:pt>
                <c:pt idx="74">
                  <c:v>0.87713216568785402</c:v>
                </c:pt>
                <c:pt idx="75">
                  <c:v>0.87881804702393562</c:v>
                </c:pt>
                <c:pt idx="76">
                  <c:v>0.88008184550755075</c:v>
                </c:pt>
                <c:pt idx="77">
                  <c:v>0.88136493388786763</c:v>
                </c:pt>
                <c:pt idx="78">
                  <c:v>0.88269923404790729</c:v>
                </c:pt>
                <c:pt idx="79">
                  <c:v>0.88433494730845907</c:v>
                </c:pt>
                <c:pt idx="80">
                  <c:v>0.87025733867839139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374720"/>
        <c:axId val="133376256"/>
      </c:lineChart>
      <c:catAx>
        <c:axId val="13337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800" b="1"/>
            </a:pPr>
            <a:endParaRPr lang="sv-SE"/>
          </a:p>
        </c:txPr>
        <c:crossAx val="13337625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33376256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00" b="1"/>
            </a:pPr>
            <a:endParaRPr lang="sv-SE"/>
          </a:p>
        </c:txPr>
        <c:crossAx val="133374720"/>
        <c:crosses val="autoZero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v>share of total taxes</c:v>
          </c:tx>
          <c:spPr>
            <a:ln w="28575">
              <a:solidFill>
                <a:srgbClr val="B3071B"/>
              </a:solidFill>
            </a:ln>
          </c:spPr>
          <c:marker>
            <c:symbol val="none"/>
          </c:marker>
          <c:cat>
            <c:numRef>
              <c:f>'Ch5 data'!$G$5:$G$126</c:f>
              <c:numCache>
                <c:formatCode>General</c:formatCode>
                <c:ptCount val="122"/>
                <c:pt idx="0">
                  <c:v>1884</c:v>
                </c:pt>
                <c:pt idx="1">
                  <c:v>1885</c:v>
                </c:pt>
                <c:pt idx="2">
                  <c:v>1886</c:v>
                </c:pt>
                <c:pt idx="3">
                  <c:v>1887</c:v>
                </c:pt>
                <c:pt idx="4">
                  <c:v>1888</c:v>
                </c:pt>
                <c:pt idx="5">
                  <c:v>1889</c:v>
                </c:pt>
                <c:pt idx="6">
                  <c:v>1890</c:v>
                </c:pt>
                <c:pt idx="7">
                  <c:v>1891</c:v>
                </c:pt>
                <c:pt idx="8">
                  <c:v>1892</c:v>
                </c:pt>
                <c:pt idx="9">
                  <c:v>1893</c:v>
                </c:pt>
                <c:pt idx="10">
                  <c:v>1894</c:v>
                </c:pt>
                <c:pt idx="11">
                  <c:v>1895</c:v>
                </c:pt>
                <c:pt idx="12">
                  <c:v>1896</c:v>
                </c:pt>
                <c:pt idx="13">
                  <c:v>1897</c:v>
                </c:pt>
                <c:pt idx="14">
                  <c:v>1898</c:v>
                </c:pt>
                <c:pt idx="15">
                  <c:v>1899</c:v>
                </c:pt>
                <c:pt idx="16">
                  <c:v>1900</c:v>
                </c:pt>
                <c:pt idx="17">
                  <c:v>1901</c:v>
                </c:pt>
                <c:pt idx="18">
                  <c:v>1902</c:v>
                </c:pt>
                <c:pt idx="19">
                  <c:v>1903</c:v>
                </c:pt>
                <c:pt idx="20">
                  <c:v>1904</c:v>
                </c:pt>
                <c:pt idx="21">
                  <c:v>1905</c:v>
                </c:pt>
                <c:pt idx="22">
                  <c:v>1906</c:v>
                </c:pt>
                <c:pt idx="23">
                  <c:v>1907</c:v>
                </c:pt>
                <c:pt idx="24">
                  <c:v>1908</c:v>
                </c:pt>
                <c:pt idx="25">
                  <c:v>1909</c:v>
                </c:pt>
                <c:pt idx="26">
                  <c:v>1910</c:v>
                </c:pt>
                <c:pt idx="27">
                  <c:v>1911</c:v>
                </c:pt>
                <c:pt idx="28">
                  <c:v>1912</c:v>
                </c:pt>
                <c:pt idx="29">
                  <c:v>1913</c:v>
                </c:pt>
                <c:pt idx="30">
                  <c:v>1914</c:v>
                </c:pt>
                <c:pt idx="31">
                  <c:v>1915</c:v>
                </c:pt>
                <c:pt idx="32">
                  <c:v>1916</c:v>
                </c:pt>
                <c:pt idx="33">
                  <c:v>1917</c:v>
                </c:pt>
                <c:pt idx="34">
                  <c:v>1918</c:v>
                </c:pt>
                <c:pt idx="35">
                  <c:v>1919</c:v>
                </c:pt>
                <c:pt idx="36">
                  <c:v>1920</c:v>
                </c:pt>
                <c:pt idx="37">
                  <c:v>1921</c:v>
                </c:pt>
                <c:pt idx="38">
                  <c:v>1922</c:v>
                </c:pt>
                <c:pt idx="39">
                  <c:v>1923</c:v>
                </c:pt>
                <c:pt idx="40">
                  <c:v>1924</c:v>
                </c:pt>
                <c:pt idx="41">
                  <c:v>1925</c:v>
                </c:pt>
                <c:pt idx="42">
                  <c:v>1926</c:v>
                </c:pt>
                <c:pt idx="43">
                  <c:v>1927</c:v>
                </c:pt>
                <c:pt idx="44">
                  <c:v>1928</c:v>
                </c:pt>
                <c:pt idx="45">
                  <c:v>1929</c:v>
                </c:pt>
                <c:pt idx="46">
                  <c:v>1930</c:v>
                </c:pt>
                <c:pt idx="47">
                  <c:v>1931</c:v>
                </c:pt>
                <c:pt idx="48">
                  <c:v>1932</c:v>
                </c:pt>
                <c:pt idx="49">
                  <c:v>1933</c:v>
                </c:pt>
                <c:pt idx="50">
                  <c:v>1934</c:v>
                </c:pt>
                <c:pt idx="51">
                  <c:v>1935</c:v>
                </c:pt>
                <c:pt idx="52">
                  <c:v>1936</c:v>
                </c:pt>
                <c:pt idx="53">
                  <c:v>1937</c:v>
                </c:pt>
                <c:pt idx="54">
                  <c:v>1938</c:v>
                </c:pt>
                <c:pt idx="55">
                  <c:v>1939</c:v>
                </c:pt>
                <c:pt idx="56">
                  <c:v>1940</c:v>
                </c:pt>
                <c:pt idx="57">
                  <c:v>1941</c:v>
                </c:pt>
                <c:pt idx="58">
                  <c:v>1942</c:v>
                </c:pt>
                <c:pt idx="59">
                  <c:v>1943</c:v>
                </c:pt>
                <c:pt idx="60">
                  <c:v>1944</c:v>
                </c:pt>
                <c:pt idx="61">
                  <c:v>1945</c:v>
                </c:pt>
                <c:pt idx="62">
                  <c:v>1946</c:v>
                </c:pt>
                <c:pt idx="63">
                  <c:v>1947</c:v>
                </c:pt>
                <c:pt idx="64">
                  <c:v>1948</c:v>
                </c:pt>
                <c:pt idx="65">
                  <c:v>1949</c:v>
                </c:pt>
                <c:pt idx="66">
                  <c:v>1950</c:v>
                </c:pt>
                <c:pt idx="67">
                  <c:v>1951</c:v>
                </c:pt>
                <c:pt idx="68">
                  <c:v>1952</c:v>
                </c:pt>
                <c:pt idx="69">
                  <c:v>1953</c:v>
                </c:pt>
                <c:pt idx="70">
                  <c:v>1954</c:v>
                </c:pt>
                <c:pt idx="71">
                  <c:v>1955</c:v>
                </c:pt>
                <c:pt idx="72">
                  <c:v>1956</c:v>
                </c:pt>
                <c:pt idx="73">
                  <c:v>1957</c:v>
                </c:pt>
                <c:pt idx="74">
                  <c:v>1958</c:v>
                </c:pt>
                <c:pt idx="75">
                  <c:v>1959</c:v>
                </c:pt>
                <c:pt idx="76">
                  <c:v>1960</c:v>
                </c:pt>
                <c:pt idx="77">
                  <c:v>1961</c:v>
                </c:pt>
                <c:pt idx="78">
                  <c:v>1962</c:v>
                </c:pt>
                <c:pt idx="79">
                  <c:v>1963</c:v>
                </c:pt>
                <c:pt idx="80">
                  <c:v>1964</c:v>
                </c:pt>
                <c:pt idx="81">
                  <c:v>1965</c:v>
                </c:pt>
                <c:pt idx="82">
                  <c:v>1966</c:v>
                </c:pt>
                <c:pt idx="83">
                  <c:v>1967</c:v>
                </c:pt>
                <c:pt idx="84">
                  <c:v>1968</c:v>
                </c:pt>
                <c:pt idx="85">
                  <c:v>1969</c:v>
                </c:pt>
                <c:pt idx="86">
                  <c:v>1970</c:v>
                </c:pt>
                <c:pt idx="87">
                  <c:v>1971</c:v>
                </c:pt>
                <c:pt idx="88">
                  <c:v>1972</c:v>
                </c:pt>
                <c:pt idx="89">
                  <c:v>1973</c:v>
                </c:pt>
                <c:pt idx="90">
                  <c:v>1974</c:v>
                </c:pt>
                <c:pt idx="91">
                  <c:v>1975</c:v>
                </c:pt>
                <c:pt idx="92">
                  <c:v>1976</c:v>
                </c:pt>
                <c:pt idx="93">
                  <c:v>1977</c:v>
                </c:pt>
                <c:pt idx="94">
                  <c:v>1978</c:v>
                </c:pt>
                <c:pt idx="95">
                  <c:v>1979</c:v>
                </c:pt>
                <c:pt idx="96">
                  <c:v>1980</c:v>
                </c:pt>
                <c:pt idx="97">
                  <c:v>1981</c:v>
                </c:pt>
                <c:pt idx="98">
                  <c:v>1982</c:v>
                </c:pt>
                <c:pt idx="99">
                  <c:v>1983</c:v>
                </c:pt>
                <c:pt idx="100">
                  <c:v>1984</c:v>
                </c:pt>
                <c:pt idx="101">
                  <c:v>1985</c:v>
                </c:pt>
                <c:pt idx="102">
                  <c:v>1986</c:v>
                </c:pt>
                <c:pt idx="103">
                  <c:v>1987</c:v>
                </c:pt>
                <c:pt idx="104">
                  <c:v>1988</c:v>
                </c:pt>
                <c:pt idx="105">
                  <c:v>1989</c:v>
                </c:pt>
                <c:pt idx="106">
                  <c:v>1990</c:v>
                </c:pt>
                <c:pt idx="107">
                  <c:v>1991</c:v>
                </c:pt>
                <c:pt idx="108">
                  <c:v>1992</c:v>
                </c:pt>
                <c:pt idx="109">
                  <c:v>1993</c:v>
                </c:pt>
                <c:pt idx="110">
                  <c:v>1994</c:v>
                </c:pt>
                <c:pt idx="111">
                  <c:v>1995</c:v>
                </c:pt>
                <c:pt idx="112">
                  <c:v>1996</c:v>
                </c:pt>
                <c:pt idx="113">
                  <c:v>1997</c:v>
                </c:pt>
                <c:pt idx="114">
                  <c:v>1998</c:v>
                </c:pt>
                <c:pt idx="115">
                  <c:v>1999</c:v>
                </c:pt>
                <c:pt idx="116">
                  <c:v>2000</c:v>
                </c:pt>
                <c:pt idx="117">
                  <c:v>2001</c:v>
                </c:pt>
                <c:pt idx="118">
                  <c:v>2002</c:v>
                </c:pt>
                <c:pt idx="119">
                  <c:v>2003</c:v>
                </c:pt>
                <c:pt idx="120">
                  <c:v>2004</c:v>
                </c:pt>
                <c:pt idx="121">
                  <c:v>2005</c:v>
                </c:pt>
              </c:numCache>
            </c:numRef>
          </c:cat>
          <c:val>
            <c:numRef>
              <c:f>'Ch5 data'!$H$5:$H$126</c:f>
              <c:numCache>
                <c:formatCode>0.00</c:formatCode>
                <c:ptCount val="122"/>
                <c:pt idx="0">
                  <c:v>0.25716973480360883</c:v>
                </c:pt>
                <c:pt idx="1">
                  <c:v>0.29671572942867408</c:v>
                </c:pt>
                <c:pt idx="2">
                  <c:v>0.36407663063393181</c:v>
                </c:pt>
                <c:pt idx="3">
                  <c:v>0.27107285524063157</c:v>
                </c:pt>
                <c:pt idx="4">
                  <c:v>0.36400732263439445</c:v>
                </c:pt>
                <c:pt idx="5">
                  <c:v>0.29343397020452822</c:v>
                </c:pt>
                <c:pt idx="6">
                  <c:v>0.33895122887237694</c:v>
                </c:pt>
                <c:pt idx="7">
                  <c:v>0.31559372582001682</c:v>
                </c:pt>
                <c:pt idx="8">
                  <c:v>0.3704768083333333</c:v>
                </c:pt>
                <c:pt idx="9">
                  <c:v>0.32519776149448426</c:v>
                </c:pt>
                <c:pt idx="10">
                  <c:v>0.38626536607411871</c:v>
                </c:pt>
                <c:pt idx="11">
                  <c:v>0.80365514113634706</c:v>
                </c:pt>
                <c:pt idx="12">
                  <c:v>0.78859438371925783</c:v>
                </c:pt>
                <c:pt idx="13">
                  <c:v>0.94190075096407555</c:v>
                </c:pt>
                <c:pt idx="14">
                  <c:v>0.98065214017845603</c:v>
                </c:pt>
                <c:pt idx="15">
                  <c:v>2.0367138306046457</c:v>
                </c:pt>
                <c:pt idx="16">
                  <c:v>1.0386551009688338</c:v>
                </c:pt>
                <c:pt idx="17">
                  <c:v>0.95631498278881577</c:v>
                </c:pt>
                <c:pt idx="18">
                  <c:v>1.1862953836485173</c:v>
                </c:pt>
                <c:pt idx="19">
                  <c:v>0.73315870850386533</c:v>
                </c:pt>
                <c:pt idx="20">
                  <c:v>0.85294890618841157</c:v>
                </c:pt>
                <c:pt idx="21">
                  <c:v>1.0702949254291341</c:v>
                </c:pt>
                <c:pt idx="22">
                  <c:v>0.929494865550751</c:v>
                </c:pt>
                <c:pt idx="23">
                  <c:v>1.07953329572547</c:v>
                </c:pt>
                <c:pt idx="24">
                  <c:v>1.2257660868610383</c:v>
                </c:pt>
                <c:pt idx="25">
                  <c:v>1.2717871045144573</c:v>
                </c:pt>
                <c:pt idx="26">
                  <c:v>1.5358725938177911</c:v>
                </c:pt>
                <c:pt idx="27">
                  <c:v>2.4013175952781505</c:v>
                </c:pt>
                <c:pt idx="28">
                  <c:v>1.7535381269677648</c:v>
                </c:pt>
                <c:pt idx="29">
                  <c:v>1.9170860127827791</c:v>
                </c:pt>
                <c:pt idx="30">
                  <c:v>1.7833927070222824</c:v>
                </c:pt>
                <c:pt idx="31">
                  <c:v>1.3925632569957662</c:v>
                </c:pt>
                <c:pt idx="32">
                  <c:v>1.5385491326788265</c:v>
                </c:pt>
                <c:pt idx="33">
                  <c:v>1.7211772467920199</c:v>
                </c:pt>
                <c:pt idx="34">
                  <c:v>1.4167827745425905</c:v>
                </c:pt>
                <c:pt idx="35">
                  <c:v>1.714501143695369</c:v>
                </c:pt>
                <c:pt idx="36">
                  <c:v>1.2799639538910139</c:v>
                </c:pt>
                <c:pt idx="37">
                  <c:v>1.3614915166845609</c:v>
                </c:pt>
                <c:pt idx="38">
                  <c:v>1.3298172862712576</c:v>
                </c:pt>
                <c:pt idx="39">
                  <c:v>1.5664067682250877</c:v>
                </c:pt>
                <c:pt idx="40">
                  <c:v>1.7270755872856192</c:v>
                </c:pt>
                <c:pt idx="41">
                  <c:v>1.8009226212389404</c:v>
                </c:pt>
                <c:pt idx="42">
                  <c:v>1.750896171171171</c:v>
                </c:pt>
                <c:pt idx="43">
                  <c:v>1.7407591503267972</c:v>
                </c:pt>
                <c:pt idx="44">
                  <c:v>1.873590783898305</c:v>
                </c:pt>
                <c:pt idx="45">
                  <c:v>1.8129134033681795</c:v>
                </c:pt>
                <c:pt idx="46">
                  <c:v>1.7219767645253823</c:v>
                </c:pt>
                <c:pt idx="47">
                  <c:v>2.0835633723730895</c:v>
                </c:pt>
                <c:pt idx="48">
                  <c:v>1.4174563485964817</c:v>
                </c:pt>
                <c:pt idx="49">
                  <c:v>2.054920534437676</c:v>
                </c:pt>
                <c:pt idx="50">
                  <c:v>2.4738334202753047</c:v>
                </c:pt>
                <c:pt idx="51">
                  <c:v>2.2763490332552228</c:v>
                </c:pt>
                <c:pt idx="52">
                  <c:v>2.1331709516828896</c:v>
                </c:pt>
                <c:pt idx="53">
                  <c:v>2.4434242467734717</c:v>
                </c:pt>
                <c:pt idx="54">
                  <c:v>1.4939060606984675</c:v>
                </c:pt>
                <c:pt idx="55">
                  <c:v>2.0044433756525839</c:v>
                </c:pt>
                <c:pt idx="56">
                  <c:v>1.2660845271606311</c:v>
                </c:pt>
                <c:pt idx="57">
                  <c:v>1.1790138699890891</c:v>
                </c:pt>
                <c:pt idx="58">
                  <c:v>0.91039483426358347</c:v>
                </c:pt>
                <c:pt idx="59">
                  <c:v>0.84847929899114993</c:v>
                </c:pt>
                <c:pt idx="60">
                  <c:v>0.8176126039177577</c:v>
                </c:pt>
                <c:pt idx="61">
                  <c:v>1.0530158411825281</c:v>
                </c:pt>
                <c:pt idx="62">
                  <c:v>1.2017662177393682</c:v>
                </c:pt>
                <c:pt idx="63">
                  <c:v>1.4501836797203151</c:v>
                </c:pt>
                <c:pt idx="64">
                  <c:v>0.94907438156355728</c:v>
                </c:pt>
                <c:pt idx="65">
                  <c:v>1.0836838629458836</c:v>
                </c:pt>
                <c:pt idx="66">
                  <c:v>0.82567759785771366</c:v>
                </c:pt>
                <c:pt idx="67">
                  <c:v>0.70317945669781334</c:v>
                </c:pt>
                <c:pt idx="68">
                  <c:v>0.6303226330260534</c:v>
                </c:pt>
                <c:pt idx="69">
                  <c:v>0.63576266210429344</c:v>
                </c:pt>
                <c:pt idx="70">
                  <c:v>0.56856810859916873</c:v>
                </c:pt>
                <c:pt idx="71">
                  <c:v>0.61832112373143355</c:v>
                </c:pt>
                <c:pt idx="72">
                  <c:v>0.63005052433975139</c:v>
                </c:pt>
                <c:pt idx="73">
                  <c:v>0.53873955259930262</c:v>
                </c:pt>
                <c:pt idx="74">
                  <c:v>0.64240603855246392</c:v>
                </c:pt>
                <c:pt idx="75">
                  <c:v>0.59371361423967883</c:v>
                </c:pt>
                <c:pt idx="76">
                  <c:v>0.63453157048455433</c:v>
                </c:pt>
                <c:pt idx="77">
                  <c:v>0.54688646082796399</c:v>
                </c:pt>
                <c:pt idx="78">
                  <c:v>0.54298685456628637</c:v>
                </c:pt>
                <c:pt idx="79">
                  <c:v>0.58129289539853812</c:v>
                </c:pt>
                <c:pt idx="80">
                  <c:v>0.4794176964808553</c:v>
                </c:pt>
                <c:pt idx="81">
                  <c:v>0.48203444104406351</c:v>
                </c:pt>
                <c:pt idx="82">
                  <c:v>0.48894573067312486</c:v>
                </c:pt>
                <c:pt idx="83">
                  <c:v>0.48148656137366219</c:v>
                </c:pt>
                <c:pt idx="84">
                  <c:v>0.47432818356791284</c:v>
                </c:pt>
                <c:pt idx="85">
                  <c:v>0.45338543343886967</c:v>
                </c:pt>
                <c:pt idx="86">
                  <c:v>0.40220775962271371</c:v>
                </c:pt>
                <c:pt idx="87">
                  <c:v>0.39351191487567072</c:v>
                </c:pt>
                <c:pt idx="88">
                  <c:v>0.37025040852564556</c:v>
                </c:pt>
                <c:pt idx="89">
                  <c:v>0.35293091136579324</c:v>
                </c:pt>
                <c:pt idx="90">
                  <c:v>0.32844778764373045</c:v>
                </c:pt>
                <c:pt idx="91">
                  <c:v>0.30187784754604158</c:v>
                </c:pt>
                <c:pt idx="92">
                  <c:v>0.31270822050744673</c:v>
                </c:pt>
                <c:pt idx="93">
                  <c:v>0.27744114336724901</c:v>
                </c:pt>
                <c:pt idx="94">
                  <c:v>0.26118920097932624</c:v>
                </c:pt>
                <c:pt idx="95">
                  <c:v>0.26329501435439984</c:v>
                </c:pt>
                <c:pt idx="96">
                  <c:v>0.24098460239724329</c:v>
                </c:pt>
                <c:pt idx="97">
                  <c:v>0.26391540054548723</c:v>
                </c:pt>
                <c:pt idx="98">
                  <c:v>0.26819519267851094</c:v>
                </c:pt>
                <c:pt idx="99">
                  <c:v>0.30902627897442397</c:v>
                </c:pt>
                <c:pt idx="100">
                  <c:v>0.33269156294356617</c:v>
                </c:pt>
                <c:pt idx="101">
                  <c:v>0.31718377745884913</c:v>
                </c:pt>
                <c:pt idx="102">
                  <c:v>0.27222202105738513</c:v>
                </c:pt>
                <c:pt idx="103">
                  <c:v>0.23175446091338933</c:v>
                </c:pt>
                <c:pt idx="104">
                  <c:v>0.21852627198547003</c:v>
                </c:pt>
                <c:pt idx="105">
                  <c:v>0.24062729984347858</c:v>
                </c:pt>
                <c:pt idx="106">
                  <c:v>0.24440203319657264</c:v>
                </c:pt>
                <c:pt idx="107">
                  <c:v>0.21571455412463411</c:v>
                </c:pt>
                <c:pt idx="108">
                  <c:v>0.1576245108486263</c:v>
                </c:pt>
                <c:pt idx="109">
                  <c:v>0.16476306864833037</c:v>
                </c:pt>
                <c:pt idx="110">
                  <c:v>0.18778743694650135</c:v>
                </c:pt>
                <c:pt idx="111">
                  <c:v>0.19470310607851349</c:v>
                </c:pt>
                <c:pt idx="112">
                  <c:v>0.17949998478873408</c:v>
                </c:pt>
                <c:pt idx="113">
                  <c:v>0.22173713700953424</c:v>
                </c:pt>
                <c:pt idx="114">
                  <c:v>0.23528552381332993</c:v>
                </c:pt>
                <c:pt idx="115">
                  <c:v>0.23723224073148569</c:v>
                </c:pt>
                <c:pt idx="116">
                  <c:v>0.26355836533053723</c:v>
                </c:pt>
                <c:pt idx="117">
                  <c:v>0.26776486440855662</c:v>
                </c:pt>
                <c:pt idx="118">
                  <c:v>0.30924158592974949</c:v>
                </c:pt>
                <c:pt idx="119">
                  <c:v>0.24686248849863809</c:v>
                </c:pt>
                <c:pt idx="120">
                  <c:v>0.24047572959562968</c:v>
                </c:pt>
                <c:pt idx="121">
                  <c:v>9.7253131840974935E-2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416832"/>
        <c:axId val="133418368"/>
      </c:lineChart>
      <c:catAx>
        <c:axId val="13341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400"/>
            </a:pPr>
            <a:endParaRPr lang="sv-SE"/>
          </a:p>
        </c:txPr>
        <c:crossAx val="13341836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33418368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133416832"/>
        <c:crosses val="autoZero"/>
        <c:crossBetween val="midCat"/>
      </c:valAx>
    </c:plotArea>
    <c:legend>
      <c:legendPos val="b"/>
      <c:overlay val="0"/>
      <c:txPr>
        <a:bodyPr/>
        <a:lstStyle/>
        <a:p>
          <a:pPr>
            <a:defRPr sz="1100" b="1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areaChart>
        <c:grouping val="standard"/>
        <c:varyColors val="0"/>
        <c:ser>
          <c:idx val="0"/>
          <c:order val="0"/>
          <c:tx>
            <c:v>Total arvsskatt</c:v>
          </c:tx>
          <c:spPr>
            <a:solidFill>
              <a:srgbClr val="FFFFFF">
                <a:lumMod val="65000"/>
              </a:srgbClr>
            </a:solidFill>
            <a:ln w="28575">
              <a:noFill/>
            </a:ln>
          </c:spPr>
          <c:cat>
            <c:numRef>
              <c:f>'Ch5 data'!$K$4:$K$124</c:f>
              <c:numCache>
                <c:formatCode>General</c:formatCode>
                <c:ptCount val="121"/>
                <c:pt idx="0">
                  <c:v>1885</c:v>
                </c:pt>
                <c:pt idx="1">
                  <c:v>1886</c:v>
                </c:pt>
                <c:pt idx="2">
                  <c:v>1887</c:v>
                </c:pt>
                <c:pt idx="3">
                  <c:v>1888</c:v>
                </c:pt>
                <c:pt idx="4">
                  <c:v>1889</c:v>
                </c:pt>
                <c:pt idx="5">
                  <c:v>1890</c:v>
                </c:pt>
                <c:pt idx="6">
                  <c:v>1891</c:v>
                </c:pt>
                <c:pt idx="7">
                  <c:v>1892</c:v>
                </c:pt>
                <c:pt idx="8">
                  <c:v>1893</c:v>
                </c:pt>
                <c:pt idx="9">
                  <c:v>1894</c:v>
                </c:pt>
                <c:pt idx="10">
                  <c:v>1895</c:v>
                </c:pt>
                <c:pt idx="11">
                  <c:v>1896</c:v>
                </c:pt>
                <c:pt idx="12">
                  <c:v>1897</c:v>
                </c:pt>
                <c:pt idx="13">
                  <c:v>1898</c:v>
                </c:pt>
                <c:pt idx="14">
                  <c:v>1899</c:v>
                </c:pt>
                <c:pt idx="15">
                  <c:v>1900</c:v>
                </c:pt>
                <c:pt idx="16">
                  <c:v>1901</c:v>
                </c:pt>
                <c:pt idx="17">
                  <c:v>1902</c:v>
                </c:pt>
                <c:pt idx="18">
                  <c:v>1903</c:v>
                </c:pt>
                <c:pt idx="19">
                  <c:v>1904</c:v>
                </c:pt>
                <c:pt idx="20">
                  <c:v>1905</c:v>
                </c:pt>
                <c:pt idx="21">
                  <c:v>1906</c:v>
                </c:pt>
                <c:pt idx="22">
                  <c:v>1907</c:v>
                </c:pt>
                <c:pt idx="23">
                  <c:v>1908</c:v>
                </c:pt>
                <c:pt idx="24">
                  <c:v>1909</c:v>
                </c:pt>
                <c:pt idx="25">
                  <c:v>1910</c:v>
                </c:pt>
                <c:pt idx="26">
                  <c:v>1911</c:v>
                </c:pt>
                <c:pt idx="27">
                  <c:v>1912</c:v>
                </c:pt>
                <c:pt idx="28">
                  <c:v>1913</c:v>
                </c:pt>
                <c:pt idx="29">
                  <c:v>1914</c:v>
                </c:pt>
                <c:pt idx="30">
                  <c:v>1915</c:v>
                </c:pt>
                <c:pt idx="31">
                  <c:v>1916</c:v>
                </c:pt>
                <c:pt idx="32">
                  <c:v>1917</c:v>
                </c:pt>
                <c:pt idx="33">
                  <c:v>1918</c:v>
                </c:pt>
                <c:pt idx="34">
                  <c:v>1919</c:v>
                </c:pt>
                <c:pt idx="35">
                  <c:v>1920</c:v>
                </c:pt>
                <c:pt idx="36">
                  <c:v>1921</c:v>
                </c:pt>
                <c:pt idx="37">
                  <c:v>1922</c:v>
                </c:pt>
                <c:pt idx="38">
                  <c:v>1923</c:v>
                </c:pt>
                <c:pt idx="39">
                  <c:v>1924</c:v>
                </c:pt>
                <c:pt idx="40">
                  <c:v>1925</c:v>
                </c:pt>
                <c:pt idx="41">
                  <c:v>1926</c:v>
                </c:pt>
                <c:pt idx="42">
                  <c:v>1927</c:v>
                </c:pt>
                <c:pt idx="43">
                  <c:v>1928</c:v>
                </c:pt>
                <c:pt idx="44">
                  <c:v>1929</c:v>
                </c:pt>
                <c:pt idx="45">
                  <c:v>1930</c:v>
                </c:pt>
                <c:pt idx="46">
                  <c:v>1931</c:v>
                </c:pt>
                <c:pt idx="47">
                  <c:v>1932</c:v>
                </c:pt>
                <c:pt idx="48">
                  <c:v>1933</c:v>
                </c:pt>
                <c:pt idx="49">
                  <c:v>1934</c:v>
                </c:pt>
                <c:pt idx="50">
                  <c:v>1935</c:v>
                </c:pt>
                <c:pt idx="51">
                  <c:v>1936</c:v>
                </c:pt>
                <c:pt idx="52">
                  <c:v>1937</c:v>
                </c:pt>
                <c:pt idx="53">
                  <c:v>1938</c:v>
                </c:pt>
                <c:pt idx="54">
                  <c:v>1939</c:v>
                </c:pt>
                <c:pt idx="55">
                  <c:v>1940</c:v>
                </c:pt>
                <c:pt idx="56">
                  <c:v>1941</c:v>
                </c:pt>
                <c:pt idx="57">
                  <c:v>1942</c:v>
                </c:pt>
                <c:pt idx="58">
                  <c:v>1943</c:v>
                </c:pt>
                <c:pt idx="59">
                  <c:v>1944</c:v>
                </c:pt>
                <c:pt idx="60">
                  <c:v>1945</c:v>
                </c:pt>
                <c:pt idx="61">
                  <c:v>1946</c:v>
                </c:pt>
                <c:pt idx="62">
                  <c:v>1947</c:v>
                </c:pt>
                <c:pt idx="63">
                  <c:v>1948</c:v>
                </c:pt>
                <c:pt idx="64">
                  <c:v>1949</c:v>
                </c:pt>
                <c:pt idx="65">
                  <c:v>1950</c:v>
                </c:pt>
                <c:pt idx="66">
                  <c:v>1951</c:v>
                </c:pt>
                <c:pt idx="67">
                  <c:v>1952</c:v>
                </c:pt>
                <c:pt idx="68">
                  <c:v>1953</c:v>
                </c:pt>
                <c:pt idx="69">
                  <c:v>1954</c:v>
                </c:pt>
                <c:pt idx="70">
                  <c:v>1955</c:v>
                </c:pt>
                <c:pt idx="71">
                  <c:v>1956</c:v>
                </c:pt>
                <c:pt idx="72">
                  <c:v>1957</c:v>
                </c:pt>
                <c:pt idx="73">
                  <c:v>1958</c:v>
                </c:pt>
                <c:pt idx="74">
                  <c:v>1959</c:v>
                </c:pt>
                <c:pt idx="75">
                  <c:v>1960</c:v>
                </c:pt>
                <c:pt idx="76">
                  <c:v>1961</c:v>
                </c:pt>
                <c:pt idx="77">
                  <c:v>1962</c:v>
                </c:pt>
                <c:pt idx="78">
                  <c:v>1963</c:v>
                </c:pt>
                <c:pt idx="79">
                  <c:v>1964</c:v>
                </c:pt>
                <c:pt idx="80">
                  <c:v>1965</c:v>
                </c:pt>
                <c:pt idx="81">
                  <c:v>1966</c:v>
                </c:pt>
                <c:pt idx="82">
                  <c:v>1967</c:v>
                </c:pt>
                <c:pt idx="83">
                  <c:v>1968</c:v>
                </c:pt>
                <c:pt idx="84">
                  <c:v>1969</c:v>
                </c:pt>
                <c:pt idx="85">
                  <c:v>1970</c:v>
                </c:pt>
                <c:pt idx="86">
                  <c:v>1971</c:v>
                </c:pt>
                <c:pt idx="87">
                  <c:v>1972</c:v>
                </c:pt>
                <c:pt idx="88">
                  <c:v>1973</c:v>
                </c:pt>
                <c:pt idx="89">
                  <c:v>1974</c:v>
                </c:pt>
                <c:pt idx="90">
                  <c:v>1975</c:v>
                </c:pt>
                <c:pt idx="91">
                  <c:v>1976</c:v>
                </c:pt>
                <c:pt idx="92">
                  <c:v>1977</c:v>
                </c:pt>
                <c:pt idx="93">
                  <c:v>1978</c:v>
                </c:pt>
                <c:pt idx="94">
                  <c:v>1979</c:v>
                </c:pt>
                <c:pt idx="95">
                  <c:v>1980</c:v>
                </c:pt>
                <c:pt idx="96">
                  <c:v>1981</c:v>
                </c:pt>
                <c:pt idx="97">
                  <c:v>1982</c:v>
                </c:pt>
                <c:pt idx="98">
                  <c:v>1983</c:v>
                </c:pt>
                <c:pt idx="99">
                  <c:v>1984</c:v>
                </c:pt>
                <c:pt idx="100">
                  <c:v>1985</c:v>
                </c:pt>
                <c:pt idx="101">
                  <c:v>1986</c:v>
                </c:pt>
                <c:pt idx="102">
                  <c:v>1987</c:v>
                </c:pt>
                <c:pt idx="103">
                  <c:v>1988</c:v>
                </c:pt>
                <c:pt idx="104">
                  <c:v>1989</c:v>
                </c:pt>
                <c:pt idx="105">
                  <c:v>1990</c:v>
                </c:pt>
                <c:pt idx="106">
                  <c:v>1991</c:v>
                </c:pt>
                <c:pt idx="107">
                  <c:v>1992</c:v>
                </c:pt>
                <c:pt idx="108">
                  <c:v>1993</c:v>
                </c:pt>
                <c:pt idx="109">
                  <c:v>1994</c:v>
                </c:pt>
                <c:pt idx="110">
                  <c:v>1995</c:v>
                </c:pt>
                <c:pt idx="111">
                  <c:v>1996</c:v>
                </c:pt>
                <c:pt idx="112">
                  <c:v>1997</c:v>
                </c:pt>
                <c:pt idx="113">
                  <c:v>1998</c:v>
                </c:pt>
                <c:pt idx="114">
                  <c:v>1999</c:v>
                </c:pt>
                <c:pt idx="115">
                  <c:v>2000</c:v>
                </c:pt>
                <c:pt idx="116">
                  <c:v>2001</c:v>
                </c:pt>
                <c:pt idx="117">
                  <c:v>2002</c:v>
                </c:pt>
                <c:pt idx="118">
                  <c:v>2003</c:v>
                </c:pt>
                <c:pt idx="119">
                  <c:v>2004</c:v>
                </c:pt>
                <c:pt idx="120">
                  <c:v>2005</c:v>
                </c:pt>
              </c:numCache>
            </c:numRef>
          </c:cat>
          <c:val>
            <c:numRef>
              <c:f>'Ch5 data'!$M$4:$M$124</c:f>
              <c:numCache>
                <c:formatCode>General</c:formatCode>
                <c:ptCount val="121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 formatCode="0.00">
                  <c:v>1.2427101200686106</c:v>
                </c:pt>
                <c:pt idx="11" formatCode="0.00">
                  <c:v>1.2483221476510067</c:v>
                </c:pt>
                <c:pt idx="12" formatCode="0.00">
                  <c:v>1.2584541062801933</c:v>
                </c:pt>
                <c:pt idx="13" formatCode="0.00">
                  <c:v>1.2734138972809668</c:v>
                </c:pt>
                <c:pt idx="14" formatCode="0.00">
                  <c:v>1.2835497835497836</c:v>
                </c:pt>
                <c:pt idx="15" formatCode="0.00">
                  <c:v>1.2907949790794977</c:v>
                </c:pt>
                <c:pt idx="16" formatCode="0.00">
                  <c:v>1.2887323943661972</c:v>
                </c:pt>
                <c:pt idx="17" formatCode="0.00">
                  <c:v>1.2916666666666665</c:v>
                </c:pt>
                <c:pt idx="18" formatCode="0.00">
                  <c:v>1.2972972972972974</c:v>
                </c:pt>
                <c:pt idx="19" formatCode="0.00">
                  <c:v>1.3031496062992125</c:v>
                </c:pt>
                <c:pt idx="20" formatCode="0.00">
                  <c:v>1.3059508408796894</c:v>
                </c:pt>
                <c:pt idx="21" formatCode="0.00">
                  <c:v>1.3222748815165877</c:v>
                </c:pt>
                <c:pt idx="22" formatCode="0.00">
                  <c:v>1.3335183129855714</c:v>
                </c:pt>
                <c:pt idx="23" formatCode="0.00">
                  <c:v>1.3337028824833703</c:v>
                </c:pt>
                <c:pt idx="24" formatCode="0.00">
                  <c:v>1.3220640569395017</c:v>
                </c:pt>
                <c:pt idx="25" formatCode="0.00">
                  <c:v>1.5538461538461539</c:v>
                </c:pt>
                <c:pt idx="26" formatCode="0.00">
                  <c:v>1.5811359026369169</c:v>
                </c:pt>
                <c:pt idx="27" formatCode="0.00">
                  <c:v>1.6911907066795742</c:v>
                </c:pt>
                <c:pt idx="28" formatCode="0.00">
                  <c:v>1.7542372881355934</c:v>
                </c:pt>
                <c:pt idx="29" formatCode="0.00">
                  <c:v>1.7731092436974791</c:v>
                </c:pt>
                <c:pt idx="30" formatCode="0\.0">
                  <c:v>4</c:v>
                </c:pt>
                <c:pt idx="31" formatCode="0\.0">
                  <c:v>4</c:v>
                </c:pt>
                <c:pt idx="32" formatCode="0\.0">
                  <c:v>4</c:v>
                </c:pt>
                <c:pt idx="33" formatCode="0\.0">
                  <c:v>4</c:v>
                </c:pt>
                <c:pt idx="34" formatCode="0\.0">
                  <c:v>4</c:v>
                </c:pt>
                <c:pt idx="35" formatCode="0\.0">
                  <c:v>4</c:v>
                </c:pt>
                <c:pt idx="36" formatCode="0\.0">
                  <c:v>4</c:v>
                </c:pt>
                <c:pt idx="37" formatCode="0\.0">
                  <c:v>4</c:v>
                </c:pt>
                <c:pt idx="38" formatCode="0\.0">
                  <c:v>4.0000000000000009</c:v>
                </c:pt>
                <c:pt idx="39" formatCode="0\.0">
                  <c:v>4</c:v>
                </c:pt>
                <c:pt idx="40" formatCode="0\.0">
                  <c:v>4</c:v>
                </c:pt>
                <c:pt idx="41" formatCode="0\.0">
                  <c:v>4</c:v>
                </c:pt>
                <c:pt idx="42" formatCode="0\.0">
                  <c:v>4</c:v>
                </c:pt>
                <c:pt idx="43" formatCode="0\.0">
                  <c:v>4</c:v>
                </c:pt>
                <c:pt idx="44" formatCode="0\.0">
                  <c:v>4</c:v>
                </c:pt>
                <c:pt idx="45" formatCode="0\.0">
                  <c:v>4</c:v>
                </c:pt>
                <c:pt idx="46" formatCode="0\.0">
                  <c:v>4</c:v>
                </c:pt>
                <c:pt idx="47" formatCode="0\.0">
                  <c:v>4</c:v>
                </c:pt>
                <c:pt idx="48" formatCode="0\.0">
                  <c:v>4</c:v>
                </c:pt>
                <c:pt idx="49" formatCode="0.00">
                  <c:v>17.668612483161205</c:v>
                </c:pt>
                <c:pt idx="50" formatCode="0.00">
                  <c:v>17.73076923076923</c:v>
                </c:pt>
                <c:pt idx="51" formatCode="0.00">
                  <c:v>17.762068965517241</c:v>
                </c:pt>
                <c:pt idx="52" formatCode="0.00">
                  <c:v>17.863374485596708</c:v>
                </c:pt>
                <c:pt idx="53" formatCode="0.00">
                  <c:v>17.950256612712199</c:v>
                </c:pt>
                <c:pt idx="54" formatCode="0.00">
                  <c:v>18.040015100037749</c:v>
                </c:pt>
                <c:pt idx="55" formatCode="0.00">
                  <c:v>18.162123893805312</c:v>
                </c:pt>
                <c:pt idx="56" formatCode="0.00">
                  <c:v>18.290418175831412</c:v>
                </c:pt>
                <c:pt idx="57" formatCode="0.00">
                  <c:v>18.444111477374889</c:v>
                </c:pt>
                <c:pt idx="58" formatCode="0.00">
                  <c:v>18.539110861001692</c:v>
                </c:pt>
                <c:pt idx="59" formatCode="0.00">
                  <c:v>18.603174603174605</c:v>
                </c:pt>
                <c:pt idx="60" formatCode="0.00">
                  <c:v>18.673140812675697</c:v>
                </c:pt>
                <c:pt idx="61" formatCode="0.00">
                  <c:v>18.786064998830959</c:v>
                </c:pt>
                <c:pt idx="62" formatCode="0.00">
                  <c:v>18.931467380119368</c:v>
                </c:pt>
                <c:pt idx="63" formatCode="0.00">
                  <c:v>48.131307447008069</c:v>
                </c:pt>
                <c:pt idx="64" formatCode="0.00">
                  <c:v>49.211935208866159</c:v>
                </c:pt>
                <c:pt idx="65" formatCode="0.00">
                  <c:v>49.669877551020406</c:v>
                </c:pt>
                <c:pt idx="66" formatCode="0.00">
                  <c:v>51.254733932273666</c:v>
                </c:pt>
                <c:pt idx="67" formatCode="0.00">
                  <c:v>52.376867469879521</c:v>
                </c:pt>
                <c:pt idx="68" formatCode="0.00">
                  <c:v>52.635402298850572</c:v>
                </c:pt>
                <c:pt idx="69" formatCode="0.00">
                  <c:v>53.035652173913043</c:v>
                </c:pt>
                <c:pt idx="70" formatCode="0.00">
                  <c:v>53.39463917525773</c:v>
                </c:pt>
                <c:pt idx="71" formatCode="0.00">
                  <c:v>53.839230769230767</c:v>
                </c:pt>
                <c:pt idx="72" formatCode="0.00">
                  <c:v>54.279285714285713</c:v>
                </c:pt>
                <c:pt idx="73" formatCode="0.00">
                  <c:v>54.501512605042016</c:v>
                </c:pt>
                <c:pt idx="74" formatCode="0.00">
                  <c:v>50.591968503937011</c:v>
                </c:pt>
                <c:pt idx="75" formatCode="0.00">
                  <c:v>51.14948148148148</c:v>
                </c:pt>
                <c:pt idx="76" formatCode="0.00">
                  <c:v>51.759862068965518</c:v>
                </c:pt>
                <c:pt idx="77" formatCode="0.00">
                  <c:v>52.340897435897439</c:v>
                </c:pt>
                <c:pt idx="78" formatCode="0.00">
                  <c:v>52.802289156626507</c:v>
                </c:pt>
                <c:pt idx="79" formatCode="0.00">
                  <c:v>53.287528089887644</c:v>
                </c:pt>
                <c:pt idx="80" formatCode="0.00">
                  <c:v>53.872717948717948</c:v>
                </c:pt>
                <c:pt idx="81" formatCode="0.00">
                  <c:v>57.560936122065726</c:v>
                </c:pt>
                <c:pt idx="82" formatCode="0.00">
                  <c:v>57.863419776785719</c:v>
                </c:pt>
                <c:pt idx="83" formatCode="0.00">
                  <c:v>58.101451081545072</c:v>
                </c:pt>
                <c:pt idx="84" formatCode="0.00">
                  <c:v>58.452089411290324</c:v>
                </c:pt>
                <c:pt idx="85" formatCode="0.00">
                  <c:v>59.198119876363634</c:v>
                </c:pt>
                <c:pt idx="86" formatCode="0.00">
                  <c:v>65.232055280528058</c:v>
                </c:pt>
                <c:pt idx="87" formatCode="0.00">
                  <c:v>65.553187267080745</c:v>
                </c:pt>
                <c:pt idx="88" formatCode="0.00">
                  <c:v>66.134735982658967</c:v>
                </c:pt>
                <c:pt idx="89" formatCode="0.00">
                  <c:v>24.684032216494849</c:v>
                </c:pt>
                <c:pt idx="90" formatCode="0.00">
                  <c:v>25.255683956043953</c:v>
                </c:pt>
                <c:pt idx="91" formatCode="0.00">
                  <c:v>29.720901806640626</c:v>
                </c:pt>
                <c:pt idx="92" formatCode="0.00">
                  <c:v>30.315318455903075</c:v>
                </c:pt>
                <c:pt idx="93" formatCode="0.00">
                  <c:v>22.382011467394427</c:v>
                </c:pt>
                <c:pt idx="94" formatCode="0.00">
                  <c:v>22.615601303710935</c:v>
                </c:pt>
                <c:pt idx="95" formatCode="0.00">
                  <c:v>22.780603550882759</c:v>
                </c:pt>
                <c:pt idx="96" formatCode="0.00">
                  <c:v>22.389483660635182</c:v>
                </c:pt>
                <c:pt idx="97" formatCode="0.00">
                  <c:v>22.529505123696875</c:v>
                </c:pt>
                <c:pt idx="98" formatCode="0.00">
                  <c:v>24.778509880142533</c:v>
                </c:pt>
                <c:pt idx="99" formatCode="0.00">
                  <c:v>24.658515551243553</c:v>
                </c:pt>
                <c:pt idx="100" formatCode="0.00">
                  <c:v>24.50795284613304</c:v>
                </c:pt>
                <c:pt idx="101" formatCode="0.00">
                  <c:v>24.584053990430053</c:v>
                </c:pt>
                <c:pt idx="102" formatCode="0.00">
                  <c:v>20.333895239649451</c:v>
                </c:pt>
                <c:pt idx="103" formatCode="0.00">
                  <c:v>20.526720540997466</c:v>
                </c:pt>
                <c:pt idx="104" formatCode="0.00">
                  <c:v>20.563338171174269</c:v>
                </c:pt>
                <c:pt idx="105" formatCode="0.00">
                  <c:v>20.343170808271456</c:v>
                </c:pt>
                <c:pt idx="106" formatCode="0.00">
                  <c:v>22.848127058683041</c:v>
                </c:pt>
                <c:pt idx="107" formatCode="0.00">
                  <c:v>11.017911020095131</c:v>
                </c:pt>
                <c:pt idx="108" formatCode="0.00">
                  <c:v>11.000078366126544</c:v>
                </c:pt>
                <c:pt idx="109" formatCode="0.00">
                  <c:v>8.9677661657283316</c:v>
                </c:pt>
                <c:pt idx="110" formatCode="0.00">
                  <c:v>9.2035149914955898</c:v>
                </c:pt>
                <c:pt idx="111" formatCode="0.00">
                  <c:v>9.3643251127486717</c:v>
                </c:pt>
                <c:pt idx="112" formatCode="0.00">
                  <c:v>9.4173904614680257</c:v>
                </c:pt>
                <c:pt idx="113" formatCode="0.00">
                  <c:v>9.47222259914688</c:v>
                </c:pt>
                <c:pt idx="114" formatCode="0.00">
                  <c:v>9.5544871431991094</c:v>
                </c:pt>
                <c:pt idx="115" formatCode="0.00">
                  <c:v>9.629116068529699</c:v>
                </c:pt>
                <c:pt idx="116" formatCode="0.00">
                  <c:v>9.7020448521559484</c:v>
                </c:pt>
                <c:pt idx="117" formatCode="0.00">
                  <c:v>9.7707843765414548</c:v>
                </c:pt>
                <c:pt idx="118" formatCode="0.00">
                  <c:v>9.8284371327849591</c:v>
                </c:pt>
                <c:pt idx="119" formatCode="0.00">
                  <c:v>9.9017192444292697</c:v>
                </c:pt>
                <c:pt idx="120" formatCode="0.00">
                  <c:v>0</c:v>
                </c:pt>
              </c:numCache>
            </c:numRef>
          </c:val>
        </c:ser>
        <c:ser>
          <c:idx val="1"/>
          <c:order val="1"/>
          <c:tx>
            <c:v>Direkt arvsskatt</c:v>
          </c:tx>
          <c:spPr>
            <a:solidFill>
              <a:srgbClr val="000000"/>
            </a:solidFill>
            <a:ln w="3175">
              <a:solidFill>
                <a:sysClr val="windowText" lastClr="000000"/>
              </a:solidFill>
              <a:prstDash val="solid"/>
            </a:ln>
          </c:spPr>
          <c:cat>
            <c:numRef>
              <c:f>'Ch5 data'!$K$4:$K$124</c:f>
              <c:numCache>
                <c:formatCode>General</c:formatCode>
                <c:ptCount val="121"/>
                <c:pt idx="0">
                  <c:v>1885</c:v>
                </c:pt>
                <c:pt idx="1">
                  <c:v>1886</c:v>
                </c:pt>
                <c:pt idx="2">
                  <c:v>1887</c:v>
                </c:pt>
                <c:pt idx="3">
                  <c:v>1888</c:v>
                </c:pt>
                <c:pt idx="4">
                  <c:v>1889</c:v>
                </c:pt>
                <c:pt idx="5">
                  <c:v>1890</c:v>
                </c:pt>
                <c:pt idx="6">
                  <c:v>1891</c:v>
                </c:pt>
                <c:pt idx="7">
                  <c:v>1892</c:v>
                </c:pt>
                <c:pt idx="8">
                  <c:v>1893</c:v>
                </c:pt>
                <c:pt idx="9">
                  <c:v>1894</c:v>
                </c:pt>
                <c:pt idx="10">
                  <c:v>1895</c:v>
                </c:pt>
                <c:pt idx="11">
                  <c:v>1896</c:v>
                </c:pt>
                <c:pt idx="12">
                  <c:v>1897</c:v>
                </c:pt>
                <c:pt idx="13">
                  <c:v>1898</c:v>
                </c:pt>
                <c:pt idx="14">
                  <c:v>1899</c:v>
                </c:pt>
                <c:pt idx="15">
                  <c:v>1900</c:v>
                </c:pt>
                <c:pt idx="16">
                  <c:v>1901</c:v>
                </c:pt>
                <c:pt idx="17">
                  <c:v>1902</c:v>
                </c:pt>
                <c:pt idx="18">
                  <c:v>1903</c:v>
                </c:pt>
                <c:pt idx="19">
                  <c:v>1904</c:v>
                </c:pt>
                <c:pt idx="20">
                  <c:v>1905</c:v>
                </c:pt>
                <c:pt idx="21">
                  <c:v>1906</c:v>
                </c:pt>
                <c:pt idx="22">
                  <c:v>1907</c:v>
                </c:pt>
                <c:pt idx="23">
                  <c:v>1908</c:v>
                </c:pt>
                <c:pt idx="24">
                  <c:v>1909</c:v>
                </c:pt>
                <c:pt idx="25">
                  <c:v>1910</c:v>
                </c:pt>
                <c:pt idx="26">
                  <c:v>1911</c:v>
                </c:pt>
                <c:pt idx="27">
                  <c:v>1912</c:v>
                </c:pt>
                <c:pt idx="28">
                  <c:v>1913</c:v>
                </c:pt>
                <c:pt idx="29">
                  <c:v>1914</c:v>
                </c:pt>
                <c:pt idx="30">
                  <c:v>1915</c:v>
                </c:pt>
                <c:pt idx="31">
                  <c:v>1916</c:v>
                </c:pt>
                <c:pt idx="32">
                  <c:v>1917</c:v>
                </c:pt>
                <c:pt idx="33">
                  <c:v>1918</c:v>
                </c:pt>
                <c:pt idx="34">
                  <c:v>1919</c:v>
                </c:pt>
                <c:pt idx="35">
                  <c:v>1920</c:v>
                </c:pt>
                <c:pt idx="36">
                  <c:v>1921</c:v>
                </c:pt>
                <c:pt idx="37">
                  <c:v>1922</c:v>
                </c:pt>
                <c:pt idx="38">
                  <c:v>1923</c:v>
                </c:pt>
                <c:pt idx="39">
                  <c:v>1924</c:v>
                </c:pt>
                <c:pt idx="40">
                  <c:v>1925</c:v>
                </c:pt>
                <c:pt idx="41">
                  <c:v>1926</c:v>
                </c:pt>
                <c:pt idx="42">
                  <c:v>1927</c:v>
                </c:pt>
                <c:pt idx="43">
                  <c:v>1928</c:v>
                </c:pt>
                <c:pt idx="44">
                  <c:v>1929</c:v>
                </c:pt>
                <c:pt idx="45">
                  <c:v>1930</c:v>
                </c:pt>
                <c:pt idx="46">
                  <c:v>1931</c:v>
                </c:pt>
                <c:pt idx="47">
                  <c:v>1932</c:v>
                </c:pt>
                <c:pt idx="48">
                  <c:v>1933</c:v>
                </c:pt>
                <c:pt idx="49">
                  <c:v>1934</c:v>
                </c:pt>
                <c:pt idx="50">
                  <c:v>1935</c:v>
                </c:pt>
                <c:pt idx="51">
                  <c:v>1936</c:v>
                </c:pt>
                <c:pt idx="52">
                  <c:v>1937</c:v>
                </c:pt>
                <c:pt idx="53">
                  <c:v>1938</c:v>
                </c:pt>
                <c:pt idx="54">
                  <c:v>1939</c:v>
                </c:pt>
                <c:pt idx="55">
                  <c:v>1940</c:v>
                </c:pt>
                <c:pt idx="56">
                  <c:v>1941</c:v>
                </c:pt>
                <c:pt idx="57">
                  <c:v>1942</c:v>
                </c:pt>
                <c:pt idx="58">
                  <c:v>1943</c:v>
                </c:pt>
                <c:pt idx="59">
                  <c:v>1944</c:v>
                </c:pt>
                <c:pt idx="60">
                  <c:v>1945</c:v>
                </c:pt>
                <c:pt idx="61">
                  <c:v>1946</c:v>
                </c:pt>
                <c:pt idx="62">
                  <c:v>1947</c:v>
                </c:pt>
                <c:pt idx="63">
                  <c:v>1948</c:v>
                </c:pt>
                <c:pt idx="64">
                  <c:v>1949</c:v>
                </c:pt>
                <c:pt idx="65">
                  <c:v>1950</c:v>
                </c:pt>
                <c:pt idx="66">
                  <c:v>1951</c:v>
                </c:pt>
                <c:pt idx="67">
                  <c:v>1952</c:v>
                </c:pt>
                <c:pt idx="68">
                  <c:v>1953</c:v>
                </c:pt>
                <c:pt idx="69">
                  <c:v>1954</c:v>
                </c:pt>
                <c:pt idx="70">
                  <c:v>1955</c:v>
                </c:pt>
                <c:pt idx="71">
                  <c:v>1956</c:v>
                </c:pt>
                <c:pt idx="72">
                  <c:v>1957</c:v>
                </c:pt>
                <c:pt idx="73">
                  <c:v>1958</c:v>
                </c:pt>
                <c:pt idx="74">
                  <c:v>1959</c:v>
                </c:pt>
                <c:pt idx="75">
                  <c:v>1960</c:v>
                </c:pt>
                <c:pt idx="76">
                  <c:v>1961</c:v>
                </c:pt>
                <c:pt idx="77">
                  <c:v>1962</c:v>
                </c:pt>
                <c:pt idx="78">
                  <c:v>1963</c:v>
                </c:pt>
                <c:pt idx="79">
                  <c:v>1964</c:v>
                </c:pt>
                <c:pt idx="80">
                  <c:v>1965</c:v>
                </c:pt>
                <c:pt idx="81">
                  <c:v>1966</c:v>
                </c:pt>
                <c:pt idx="82">
                  <c:v>1967</c:v>
                </c:pt>
                <c:pt idx="83">
                  <c:v>1968</c:v>
                </c:pt>
                <c:pt idx="84">
                  <c:v>1969</c:v>
                </c:pt>
                <c:pt idx="85">
                  <c:v>1970</c:v>
                </c:pt>
                <c:pt idx="86">
                  <c:v>1971</c:v>
                </c:pt>
                <c:pt idx="87">
                  <c:v>1972</c:v>
                </c:pt>
                <c:pt idx="88">
                  <c:v>1973</c:v>
                </c:pt>
                <c:pt idx="89">
                  <c:v>1974</c:v>
                </c:pt>
                <c:pt idx="90">
                  <c:v>1975</c:v>
                </c:pt>
                <c:pt idx="91">
                  <c:v>1976</c:v>
                </c:pt>
                <c:pt idx="92">
                  <c:v>1977</c:v>
                </c:pt>
                <c:pt idx="93">
                  <c:v>1978</c:v>
                </c:pt>
                <c:pt idx="94">
                  <c:v>1979</c:v>
                </c:pt>
                <c:pt idx="95">
                  <c:v>1980</c:v>
                </c:pt>
                <c:pt idx="96">
                  <c:v>1981</c:v>
                </c:pt>
                <c:pt idx="97">
                  <c:v>1982</c:v>
                </c:pt>
                <c:pt idx="98">
                  <c:v>1983</c:v>
                </c:pt>
                <c:pt idx="99">
                  <c:v>1984</c:v>
                </c:pt>
                <c:pt idx="100">
                  <c:v>1985</c:v>
                </c:pt>
                <c:pt idx="101">
                  <c:v>1986</c:v>
                </c:pt>
                <c:pt idx="102">
                  <c:v>1987</c:v>
                </c:pt>
                <c:pt idx="103">
                  <c:v>1988</c:v>
                </c:pt>
                <c:pt idx="104">
                  <c:v>1989</c:v>
                </c:pt>
                <c:pt idx="105">
                  <c:v>1990</c:v>
                </c:pt>
                <c:pt idx="106">
                  <c:v>1991</c:v>
                </c:pt>
                <c:pt idx="107">
                  <c:v>1992</c:v>
                </c:pt>
                <c:pt idx="108">
                  <c:v>1993</c:v>
                </c:pt>
                <c:pt idx="109">
                  <c:v>1994</c:v>
                </c:pt>
                <c:pt idx="110">
                  <c:v>1995</c:v>
                </c:pt>
                <c:pt idx="111">
                  <c:v>1996</c:v>
                </c:pt>
                <c:pt idx="112">
                  <c:v>1997</c:v>
                </c:pt>
                <c:pt idx="113">
                  <c:v>1998</c:v>
                </c:pt>
                <c:pt idx="114">
                  <c:v>1999</c:v>
                </c:pt>
                <c:pt idx="115">
                  <c:v>2000</c:v>
                </c:pt>
                <c:pt idx="116">
                  <c:v>2001</c:v>
                </c:pt>
                <c:pt idx="117">
                  <c:v>2002</c:v>
                </c:pt>
                <c:pt idx="118">
                  <c:v>2003</c:v>
                </c:pt>
                <c:pt idx="119">
                  <c:v>2004</c:v>
                </c:pt>
                <c:pt idx="120">
                  <c:v>2005</c:v>
                </c:pt>
              </c:numCache>
            </c:numRef>
          </c:cat>
          <c:val>
            <c:numRef>
              <c:f>'Ch5 data'!$L$4:$L$124</c:f>
              <c:numCache>
                <c:formatCode>0.00</c:formatCode>
                <c:ptCount val="121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1.2427101200686106</c:v>
                </c:pt>
                <c:pt idx="11">
                  <c:v>1.2483221476510067</c:v>
                </c:pt>
                <c:pt idx="12">
                  <c:v>1.2584541062801931</c:v>
                </c:pt>
                <c:pt idx="13">
                  <c:v>1.2734138972809668</c:v>
                </c:pt>
                <c:pt idx="14">
                  <c:v>1.2835497835497836</c:v>
                </c:pt>
                <c:pt idx="15">
                  <c:v>1.2907949790794979</c:v>
                </c:pt>
                <c:pt idx="16">
                  <c:v>1.2887323943661972</c:v>
                </c:pt>
                <c:pt idx="17">
                  <c:v>1.2916666666666665</c:v>
                </c:pt>
                <c:pt idx="18">
                  <c:v>1.2972972972972971</c:v>
                </c:pt>
                <c:pt idx="19">
                  <c:v>1.3031496062992125</c:v>
                </c:pt>
                <c:pt idx="20">
                  <c:v>1.3059508408796894</c:v>
                </c:pt>
                <c:pt idx="21">
                  <c:v>1.3222748815165877</c:v>
                </c:pt>
                <c:pt idx="22">
                  <c:v>1.3335183129855714</c:v>
                </c:pt>
                <c:pt idx="23">
                  <c:v>1.3337028824833701</c:v>
                </c:pt>
                <c:pt idx="24">
                  <c:v>1.3220640569395017</c:v>
                </c:pt>
                <c:pt idx="25">
                  <c:v>1.5538461538461539</c:v>
                </c:pt>
                <c:pt idx="26">
                  <c:v>1.5811359026369167</c:v>
                </c:pt>
                <c:pt idx="27">
                  <c:v>1.6911907066795739</c:v>
                </c:pt>
                <c:pt idx="28">
                  <c:v>1.7542372881355934</c:v>
                </c:pt>
                <c:pt idx="29">
                  <c:v>1.7731092436974789</c:v>
                </c:pt>
                <c:pt idx="30" formatCode="0\.0">
                  <c:v>4</c:v>
                </c:pt>
                <c:pt idx="31" formatCode="0\.0">
                  <c:v>4</c:v>
                </c:pt>
                <c:pt idx="32" formatCode="0\.0">
                  <c:v>4</c:v>
                </c:pt>
                <c:pt idx="33" formatCode="0\.0">
                  <c:v>4</c:v>
                </c:pt>
                <c:pt idx="34" formatCode="0\.0">
                  <c:v>4</c:v>
                </c:pt>
                <c:pt idx="35" formatCode="0\.0">
                  <c:v>4</c:v>
                </c:pt>
                <c:pt idx="36" formatCode="0\.0">
                  <c:v>4</c:v>
                </c:pt>
                <c:pt idx="37" formatCode="0\.0">
                  <c:v>4</c:v>
                </c:pt>
                <c:pt idx="38" formatCode="0\.0">
                  <c:v>4</c:v>
                </c:pt>
                <c:pt idx="39" formatCode="0\.0">
                  <c:v>4</c:v>
                </c:pt>
                <c:pt idx="40" formatCode="0\.0">
                  <c:v>4</c:v>
                </c:pt>
                <c:pt idx="41" formatCode="0\.0">
                  <c:v>4</c:v>
                </c:pt>
                <c:pt idx="42" formatCode="0\.0">
                  <c:v>4</c:v>
                </c:pt>
                <c:pt idx="43" formatCode="0\.0">
                  <c:v>4</c:v>
                </c:pt>
                <c:pt idx="44" formatCode="0\.0">
                  <c:v>4</c:v>
                </c:pt>
                <c:pt idx="45" formatCode="0\.0">
                  <c:v>4</c:v>
                </c:pt>
                <c:pt idx="46" formatCode="0\.0">
                  <c:v>4</c:v>
                </c:pt>
                <c:pt idx="47" formatCode="0\.0">
                  <c:v>4</c:v>
                </c:pt>
                <c:pt idx="48" formatCode="0\.0">
                  <c:v>4</c:v>
                </c:pt>
                <c:pt idx="49">
                  <c:v>17.668612483161201</c:v>
                </c:pt>
                <c:pt idx="50">
                  <c:v>17.73076923076923</c:v>
                </c:pt>
                <c:pt idx="51">
                  <c:v>17.762068965517241</c:v>
                </c:pt>
                <c:pt idx="52">
                  <c:v>17.863374485596704</c:v>
                </c:pt>
                <c:pt idx="53">
                  <c:v>17.950256612712199</c:v>
                </c:pt>
                <c:pt idx="54">
                  <c:v>18.040015100037753</c:v>
                </c:pt>
                <c:pt idx="55">
                  <c:v>18.162123893805312</c:v>
                </c:pt>
                <c:pt idx="56">
                  <c:v>18.290418175831412</c:v>
                </c:pt>
                <c:pt idx="57">
                  <c:v>18.444111477374889</c:v>
                </c:pt>
                <c:pt idx="58">
                  <c:v>18.539110861001692</c:v>
                </c:pt>
                <c:pt idx="59">
                  <c:v>18.603174603174605</c:v>
                </c:pt>
                <c:pt idx="60">
                  <c:v>18.673140812675697</c:v>
                </c:pt>
                <c:pt idx="61">
                  <c:v>18.786064998830959</c:v>
                </c:pt>
                <c:pt idx="62">
                  <c:v>18.931467380119368</c:v>
                </c:pt>
                <c:pt idx="63">
                  <c:v>48.131307447008069</c:v>
                </c:pt>
                <c:pt idx="64">
                  <c:v>49.211935208866159</c:v>
                </c:pt>
                <c:pt idx="65">
                  <c:v>49.669877551020413</c:v>
                </c:pt>
                <c:pt idx="66">
                  <c:v>51.25473393227368</c:v>
                </c:pt>
                <c:pt idx="67">
                  <c:v>52.376867469879521</c:v>
                </c:pt>
                <c:pt idx="68">
                  <c:v>52.635402298850579</c:v>
                </c:pt>
                <c:pt idx="69">
                  <c:v>53.035652173913036</c:v>
                </c:pt>
                <c:pt idx="70">
                  <c:v>53.39463917525773</c:v>
                </c:pt>
                <c:pt idx="71">
                  <c:v>53.83923076923076</c:v>
                </c:pt>
                <c:pt idx="72">
                  <c:v>54.279285714285706</c:v>
                </c:pt>
                <c:pt idx="73">
                  <c:v>54.501512605042024</c:v>
                </c:pt>
                <c:pt idx="74">
                  <c:v>50.591968503937011</c:v>
                </c:pt>
                <c:pt idx="75">
                  <c:v>51.149481481481487</c:v>
                </c:pt>
                <c:pt idx="76">
                  <c:v>51.759862068965525</c:v>
                </c:pt>
                <c:pt idx="77">
                  <c:v>52.340897435897439</c:v>
                </c:pt>
                <c:pt idx="78">
                  <c:v>52.8022891566265</c:v>
                </c:pt>
                <c:pt idx="79">
                  <c:v>53.287528089887637</c:v>
                </c:pt>
                <c:pt idx="80">
                  <c:v>53.872717948717948</c:v>
                </c:pt>
                <c:pt idx="81">
                  <c:v>54.390516431924887</c:v>
                </c:pt>
                <c:pt idx="82">
                  <c:v>54.665982142857139</c:v>
                </c:pt>
                <c:pt idx="83">
                  <c:v>54.872017167381969</c:v>
                </c:pt>
                <c:pt idx="84">
                  <c:v>55.182177419354836</c:v>
                </c:pt>
                <c:pt idx="85">
                  <c:v>55.655200000000008</c:v>
                </c:pt>
                <c:pt idx="86">
                  <c:v>61.166666666666671</c:v>
                </c:pt>
                <c:pt idx="87">
                  <c:v>61.392857142857139</c:v>
                </c:pt>
                <c:pt idx="88">
                  <c:v>61.643063583815028</c:v>
                </c:pt>
                <c:pt idx="89">
                  <c:v>23.006443298969074</c:v>
                </c:pt>
                <c:pt idx="90">
                  <c:v>23.447252747252747</c:v>
                </c:pt>
                <c:pt idx="91">
                  <c:v>23.7314453125</c:v>
                </c:pt>
                <c:pt idx="92">
                  <c:v>23.87271062271062</c:v>
                </c:pt>
                <c:pt idx="93">
                  <c:v>17.53135593220339</c:v>
                </c:pt>
                <c:pt idx="94">
                  <c:v>17.685156249999999</c:v>
                </c:pt>
                <c:pt idx="95">
                  <c:v>17.864084507042254</c:v>
                </c:pt>
                <c:pt idx="96">
                  <c:v>17.549870466321245</c:v>
                </c:pt>
                <c:pt idx="97">
                  <c:v>17.668491484184916</c:v>
                </c:pt>
                <c:pt idx="98">
                  <c:v>19.472789115646258</c:v>
                </c:pt>
                <c:pt idx="99">
                  <c:v>19.598335067637876</c:v>
                </c:pt>
                <c:pt idx="100">
                  <c:v>19.694767441860463</c:v>
                </c:pt>
                <c:pt idx="101">
                  <c:v>19.779891304347828</c:v>
                </c:pt>
                <c:pt idx="102">
                  <c:v>16.341793570219966</c:v>
                </c:pt>
                <c:pt idx="103">
                  <c:v>16.46153846153846</c:v>
                </c:pt>
                <c:pt idx="104">
                  <c:v>16.593974175035868</c:v>
                </c:pt>
                <c:pt idx="105">
                  <c:v>16.716437459070072</c:v>
                </c:pt>
                <c:pt idx="106">
                  <c:v>16.268769716088329</c:v>
                </c:pt>
                <c:pt idx="107">
                  <c:v>8.8677784395473491</c:v>
                </c:pt>
                <c:pt idx="108">
                  <c:v>8.8715277777777786</c:v>
                </c:pt>
                <c:pt idx="109">
                  <c:v>8.8784227820372408</c:v>
                </c:pt>
                <c:pt idx="110">
                  <c:v>8.8836477987421372</c:v>
                </c:pt>
                <c:pt idx="111">
                  <c:v>8.8912297893189614</c:v>
                </c:pt>
                <c:pt idx="112">
                  <c:v>8.8937290569650553</c:v>
                </c:pt>
                <c:pt idx="113">
                  <c:v>8.8963101354507241</c:v>
                </c:pt>
                <c:pt idx="114">
                  <c:v>8.9001798561151073</c:v>
                </c:pt>
                <c:pt idx="115">
                  <c:v>8.9036876355748369</c:v>
                </c:pt>
                <c:pt idx="116">
                  <c:v>8.9071129707112959</c:v>
                </c:pt>
                <c:pt idx="117">
                  <c:v>8.9103392568659121</c:v>
                </c:pt>
                <c:pt idx="118">
                  <c:v>8.9130434782608692</c:v>
                </c:pt>
                <c:pt idx="119">
                  <c:v>8.9164785553047405</c:v>
                </c:pt>
                <c:pt idx="12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276992"/>
        <c:axId val="134278528"/>
      </c:areaChart>
      <c:catAx>
        <c:axId val="13427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400"/>
            </a:pPr>
            <a:endParaRPr lang="sv-SE"/>
          </a:p>
        </c:txPr>
        <c:crossAx val="13427852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34278528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13427699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8100">
              <a:solidFill>
                <a:sysClr val="windowText" lastClr="000000"/>
              </a:solidFill>
            </a:ln>
          </c:spPr>
          <c:marker>
            <c:symbol val="none"/>
          </c:marker>
          <c:cat>
            <c:strRef>
              <c:f>'[Book1]tax-to-gdp'!$A$4:$A$157</c:f>
              <c:strCach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strCache>
            </c:strRef>
          </c:cat>
          <c:val>
            <c:numRef>
              <c:f>'[Book1]tax-to-gdp'!$B$4:$B$157</c:f>
              <c:numCache>
                <c:formatCode>General</c:formatCode>
                <c:ptCount val="154"/>
                <c:pt idx="2" formatCode="0\.0">
                  <c:v>5.7012791420425337</c:v>
                </c:pt>
                <c:pt idx="3" formatCode="0\.0">
                  <c:v>5.938816784466515</c:v>
                </c:pt>
                <c:pt idx="4" formatCode="0\.0">
                  <c:v>6.0151288792201454</c:v>
                </c:pt>
                <c:pt idx="5" formatCode="0\.0">
                  <c:v>6.2828433124379872</c:v>
                </c:pt>
                <c:pt idx="6" formatCode="0\.0">
                  <c:v>5.7192660672829021</c:v>
                </c:pt>
                <c:pt idx="7" formatCode="0\.0">
                  <c:v>5.2678489535786586</c:v>
                </c:pt>
                <c:pt idx="8" formatCode="0\.0">
                  <c:v>5.6388830797603768</c:v>
                </c:pt>
                <c:pt idx="9" formatCode="0\.0">
                  <c:v>5.5689326709806215</c:v>
                </c:pt>
                <c:pt idx="10" formatCode="0\.0">
                  <c:v>5.9874264529740744</c:v>
                </c:pt>
                <c:pt idx="11" formatCode="0\.0">
                  <c:v>6.4757309799026785</c:v>
                </c:pt>
                <c:pt idx="12" formatCode="0\.0">
                  <c:v>5.9635572865959636</c:v>
                </c:pt>
                <c:pt idx="13" formatCode="0\.0">
                  <c:v>5.71973533252193</c:v>
                </c:pt>
                <c:pt idx="14" formatCode="0\.0">
                  <c:v>6.2153159810865182</c:v>
                </c:pt>
                <c:pt idx="15" formatCode="0\.0">
                  <c:v>5.9632989154681093</c:v>
                </c:pt>
                <c:pt idx="16" formatCode="0\.0">
                  <c:v>5.9879766218606063</c:v>
                </c:pt>
                <c:pt idx="17" formatCode="0\.0">
                  <c:v>5.9330240287999816</c:v>
                </c:pt>
                <c:pt idx="18" formatCode="0\.0">
                  <c:v>6.3048340899014486</c:v>
                </c:pt>
                <c:pt idx="19" formatCode="0\.0">
                  <c:v>6.7114300607817023</c:v>
                </c:pt>
                <c:pt idx="20" formatCode="0\.0">
                  <c:v>6.7576692017481079</c:v>
                </c:pt>
                <c:pt idx="21" formatCode="0\.0">
                  <c:v>6.9689142298968232</c:v>
                </c:pt>
                <c:pt idx="22" formatCode="0\.0">
                  <c:v>6.7368123035822221</c:v>
                </c:pt>
                <c:pt idx="23" formatCode="0\.0">
                  <c:v>6.7133896593138882</c:v>
                </c:pt>
                <c:pt idx="24" formatCode="0\.0">
                  <c:v>6.7997721515364606</c:v>
                </c:pt>
                <c:pt idx="25" formatCode="0\.0">
                  <c:v>7.0887000240888458</c:v>
                </c:pt>
                <c:pt idx="26" formatCode="0\.0">
                  <c:v>7.3749622677214131</c:v>
                </c:pt>
                <c:pt idx="27" formatCode="0\.0">
                  <c:v>7.460714726477784</c:v>
                </c:pt>
                <c:pt idx="28" formatCode="0\.0">
                  <c:v>7.4992746875767988</c:v>
                </c:pt>
                <c:pt idx="29" formatCode="0\.0">
                  <c:v>7.4083990133490749</c:v>
                </c:pt>
                <c:pt idx="30" formatCode="0\.0">
                  <c:v>7.2887178236941876</c:v>
                </c:pt>
                <c:pt idx="31" formatCode="0\.0">
                  <c:v>6.7736883996425439</c:v>
                </c:pt>
                <c:pt idx="32" formatCode="0\.0">
                  <c:v>6.918863163104386</c:v>
                </c:pt>
                <c:pt idx="33" formatCode="0\.0">
                  <c:v>7.240483187497496</c:v>
                </c:pt>
                <c:pt idx="34" formatCode="0\.0">
                  <c:v>7.8318892960530144</c:v>
                </c:pt>
                <c:pt idx="35" formatCode="0\.0">
                  <c:v>7.6387544953017388</c:v>
                </c:pt>
                <c:pt idx="36" formatCode="0\.0">
                  <c:v>7.279868701691802</c:v>
                </c:pt>
                <c:pt idx="37" formatCode="0\.0">
                  <c:v>7.1907483828548111</c:v>
                </c:pt>
                <c:pt idx="38" formatCode="0\.0">
                  <c:v>6.9700623692469339</c:v>
                </c:pt>
                <c:pt idx="39" formatCode="0\.0">
                  <c:v>7.0367984055971053</c:v>
                </c:pt>
                <c:pt idx="40" formatCode="0\.0">
                  <c:v>7.0403566975798846</c:v>
                </c:pt>
                <c:pt idx="41" formatCode="0\.0">
                  <c:v>6.9889032331373864</c:v>
                </c:pt>
                <c:pt idx="42" formatCode="0\.0">
                  <c:v>7.3545022327922069</c:v>
                </c:pt>
                <c:pt idx="43" formatCode="0\.0">
                  <c:v>7.6727689906191516</c:v>
                </c:pt>
                <c:pt idx="44" formatCode="0\.0">
                  <c:v>7.7400295384305835</c:v>
                </c:pt>
                <c:pt idx="45" formatCode="0\.0">
                  <c:v>7.9218968184199738</c:v>
                </c:pt>
                <c:pt idx="46" formatCode="0\.0">
                  <c:v>7.1746932078444194</c:v>
                </c:pt>
                <c:pt idx="47" formatCode="0\.0">
                  <c:v>7.3858361889952278</c:v>
                </c:pt>
                <c:pt idx="48" formatCode="0\.0">
                  <c:v>7.8669203051820613</c:v>
                </c:pt>
                <c:pt idx="49" formatCode="0\.0">
                  <c:v>7.8436059781031391</c:v>
                </c:pt>
                <c:pt idx="50" formatCode="0\.0">
                  <c:v>8.0315322279253358</c:v>
                </c:pt>
                <c:pt idx="51" formatCode="0\.0">
                  <c:v>8.1828475692758467</c:v>
                </c:pt>
                <c:pt idx="52" formatCode="0\.0">
                  <c:v>8.0659982849815766</c:v>
                </c:pt>
                <c:pt idx="53" formatCode="0\.0">
                  <c:v>7.8046427162638476</c:v>
                </c:pt>
                <c:pt idx="54" formatCode="0\.0">
                  <c:v>7.681623974344487</c:v>
                </c:pt>
                <c:pt idx="55" formatCode="0\.0">
                  <c:v>8.6868833513193788</c:v>
                </c:pt>
                <c:pt idx="56" formatCode="0\.0">
                  <c:v>7.7594176248093145</c:v>
                </c:pt>
                <c:pt idx="57" formatCode="0\.0">
                  <c:v>10.054748957624822</c:v>
                </c:pt>
                <c:pt idx="58" formatCode="0\.0">
                  <c:v>10.705836118839034</c:v>
                </c:pt>
                <c:pt idx="59" formatCode="0\.0">
                  <c:v>10.465105406632084</c:v>
                </c:pt>
                <c:pt idx="60" formatCode="0\.0">
                  <c:v>9.5318854490935916</c:v>
                </c:pt>
                <c:pt idx="61" formatCode="0\.0">
                  <c:v>12.136119349929817</c:v>
                </c:pt>
                <c:pt idx="62" formatCode="0\.0">
                  <c:v>12.417520258471086</c:v>
                </c:pt>
                <c:pt idx="63" formatCode="0\.0">
                  <c:v>10.663079287605697</c:v>
                </c:pt>
                <c:pt idx="64" formatCode="0\.0">
                  <c:v>10.172264865812194</c:v>
                </c:pt>
                <c:pt idx="65" formatCode="0\.0">
                  <c:v>9.7590327815659457</c:v>
                </c:pt>
                <c:pt idx="66" formatCode="0\.0">
                  <c:v>10.231592233514176</c:v>
                </c:pt>
                <c:pt idx="67" formatCode="0\.0">
                  <c:v>10.388616326388364</c:v>
                </c:pt>
                <c:pt idx="68" formatCode="0\.0">
                  <c:v>10.324892118616264</c:v>
                </c:pt>
                <c:pt idx="69" formatCode="0\.0">
                  <c:v>10.276072373594561</c:v>
                </c:pt>
                <c:pt idx="70" formatCode="0\.0">
                  <c:v>10.266873476307524</c:v>
                </c:pt>
                <c:pt idx="71" formatCode="0\.0">
                  <c:v>11.272430769384032</c:v>
                </c:pt>
                <c:pt idx="72" formatCode="0\.0">
                  <c:v>11.785095479840138</c:v>
                </c:pt>
                <c:pt idx="73" formatCode="0\.0">
                  <c:v>12.505776855282413</c:v>
                </c:pt>
                <c:pt idx="74" formatCode="0\.0">
                  <c:v>12.123258288811487</c:v>
                </c:pt>
                <c:pt idx="75" formatCode="0\.0">
                  <c:v>11.90945502066787</c:v>
                </c:pt>
                <c:pt idx="76" formatCode="0\.0">
                  <c:v>12.174860838040699</c:v>
                </c:pt>
                <c:pt idx="77" formatCode="0\.0">
                  <c:v>12.012255761651049</c:v>
                </c:pt>
                <c:pt idx="78" formatCode="0\.0">
                  <c:v>13.208587922563339</c:v>
                </c:pt>
                <c:pt idx="79" formatCode="0\.0">
                  <c:v>14.290070500957569</c:v>
                </c:pt>
                <c:pt idx="80" formatCode="0\.0">
                  <c:v>15.100246657342847</c:v>
                </c:pt>
                <c:pt idx="81" formatCode="0\.0">
                  <c:v>15.579887790679233</c:v>
                </c:pt>
                <c:pt idx="82" formatCode="0\.0">
                  <c:v>16.776115279919352</c:v>
                </c:pt>
                <c:pt idx="83" formatCode="0\.0">
                  <c:v>17.628878680421099</c:v>
                </c:pt>
                <c:pt idx="84" formatCode="0\.0">
                  <c:v>18.379199414047758</c:v>
                </c:pt>
                <c:pt idx="85" formatCode="0\.0">
                  <c:v>19.237954724647068</c:v>
                </c:pt>
                <c:pt idx="86" formatCode="0\.0">
                  <c:v>17.281132753667265</c:v>
                </c:pt>
                <c:pt idx="87" formatCode="0\.0">
                  <c:v>19.778113602128361</c:v>
                </c:pt>
                <c:pt idx="88" formatCode="0\.0">
                  <c:v>19.992368361473826</c:v>
                </c:pt>
                <c:pt idx="89" formatCode="0\.0">
                  <c:v>20.801867191130825</c:v>
                </c:pt>
                <c:pt idx="90" formatCode="0\.0">
                  <c:v>20.320157485534988</c:v>
                </c:pt>
                <c:pt idx="91" formatCode="0\.0">
                  <c:v>20.495211080135604</c:v>
                </c:pt>
                <c:pt idx="92" formatCode="0\.0">
                  <c:v>23.326593485471136</c:v>
                </c:pt>
                <c:pt idx="93" formatCode="0\.0">
                  <c:v>23.266616054316433</c:v>
                </c:pt>
                <c:pt idx="94" formatCode="0\.0">
                  <c:v>23.403456698731041</c:v>
                </c:pt>
                <c:pt idx="95" formatCode="0\.0">
                  <c:v>23.854314437011443</c:v>
                </c:pt>
                <c:pt idx="96" formatCode="0\.0">
                  <c:v>25.282956764782842</c:v>
                </c:pt>
                <c:pt idx="97" formatCode="0\.0">
                  <c:v>25.743768756357312</c:v>
                </c:pt>
                <c:pt idx="98" formatCode="0\.0">
                  <c:v>26.010258529399355</c:v>
                </c:pt>
                <c:pt idx="99" formatCode="0\.0">
                  <c:v>25.529259292788293</c:v>
                </c:pt>
                <c:pt idx="100" formatCode="0\.0">
                  <c:v>27.355613435618135</c:v>
                </c:pt>
                <c:pt idx="101" formatCode="0\.0">
                  <c:v>28.489002007353005</c:v>
                </c:pt>
                <c:pt idx="102" formatCode="0\.0">
                  <c:v>29.709614863764532</c:v>
                </c:pt>
                <c:pt idx="103" formatCode="0\.0">
                  <c:v>30.313920874397464</c:v>
                </c:pt>
                <c:pt idx="104" formatCode="0\.0">
                  <c:v>30.648597644687651</c:v>
                </c:pt>
                <c:pt idx="105" formatCode="0\.0">
                  <c:v>32.907115611027848</c:v>
                </c:pt>
                <c:pt idx="106" formatCode="0\.0">
                  <c:v>33.52584408026776</c:v>
                </c:pt>
                <c:pt idx="107" formatCode="0\.0">
                  <c:v>34.381370726594071</c:v>
                </c:pt>
                <c:pt idx="108" formatCode="0\.0">
                  <c:v>36.293385059183407</c:v>
                </c:pt>
                <c:pt idx="109" formatCode="0\.0">
                  <c:v>37.122505029738676</c:v>
                </c:pt>
                <c:pt idx="110" formatCode="0\.0">
                  <c:v>36.996662150687378</c:v>
                </c:pt>
                <c:pt idx="111" formatCode="0\.0">
                  <c:v>37.770278599496294</c:v>
                </c:pt>
                <c:pt idx="112" formatCode="0\.0">
                  <c:v>39.061219279842909</c:v>
                </c:pt>
                <c:pt idx="113" formatCode="0\.0">
                  <c:v>38.288206786086576</c:v>
                </c:pt>
                <c:pt idx="114" formatCode="0\.0">
                  <c:v>39.36241978390288</c:v>
                </c:pt>
                <c:pt idx="115" formatCode="0\.0">
                  <c:v>40.36285768462534</c:v>
                </c:pt>
                <c:pt idx="116" formatCode="0\.0">
                  <c:v>44.310988814849473</c:v>
                </c:pt>
                <c:pt idx="117" formatCode="0\.0">
                  <c:v>46.397128494098197</c:v>
                </c:pt>
                <c:pt idx="118" formatCode="0\.0">
                  <c:v>46.795287304842915</c:v>
                </c:pt>
                <c:pt idx="119" formatCode="0\.0">
                  <c:v>45.568350183950166</c:v>
                </c:pt>
                <c:pt idx="120" formatCode="0\.0">
                  <c:v>45.461576640645958</c:v>
                </c:pt>
                <c:pt idx="121" formatCode="0\.0">
                  <c:v>46.776394145727593</c:v>
                </c:pt>
                <c:pt idx="122" formatCode="0\.0">
                  <c:v>45.765526062193722</c:v>
                </c:pt>
                <c:pt idx="123" formatCode="0\.0">
                  <c:v>46.457254691478425</c:v>
                </c:pt>
                <c:pt idx="124" formatCode="0\.0">
                  <c:v>46.054626011241659</c:v>
                </c:pt>
                <c:pt idx="125" formatCode="0\.0">
                  <c:v>46.531204613252584</c:v>
                </c:pt>
                <c:pt idx="126" formatCode="0\.0">
                  <c:v>48.866866246860056</c:v>
                </c:pt>
                <c:pt idx="127" formatCode="0\.0">
                  <c:v>51.476050457953072</c:v>
                </c:pt>
                <c:pt idx="128" formatCode="0\.0">
                  <c:v>50.742619309016234</c:v>
                </c:pt>
                <c:pt idx="129" formatCode="0\.0">
                  <c:v>51.277915846816633</c:v>
                </c:pt>
                <c:pt idx="130" formatCode="0\.0">
                  <c:v>51.412258777522744</c:v>
                </c:pt>
                <c:pt idx="131" formatCode="0\.0">
                  <c:v>49.385532168039283</c:v>
                </c:pt>
                <c:pt idx="132" formatCode="0\.0">
                  <c:v>46.807133240608415</c:v>
                </c:pt>
                <c:pt idx="133" formatCode="0\.0">
                  <c:v>46.094378461356492</c:v>
                </c:pt>
                <c:pt idx="134" formatCode="0\.0">
                  <c:v>46.34174675381928</c:v>
                </c:pt>
                <c:pt idx="135" formatCode="0\.0">
                  <c:v>47.483746183496123</c:v>
                </c:pt>
                <c:pt idx="136" formatCode="0\.0">
                  <c:v>49.368120976420172</c:v>
                </c:pt>
                <c:pt idx="137" formatCode="0\.0">
                  <c:v>50.477964684726437</c:v>
                </c:pt>
                <c:pt idx="138" formatCode="0\.0">
                  <c:v>50.721719841345092</c:v>
                </c:pt>
                <c:pt idx="139" formatCode="0\.0">
                  <c:v>51.07301134809282</c:v>
                </c:pt>
                <c:pt idx="140" formatCode="0\.0">
                  <c:v>51.436782586394649</c:v>
                </c:pt>
                <c:pt idx="141" formatCode="0\.0">
                  <c:v>49.376654421549134</c:v>
                </c:pt>
                <c:pt idx="142" formatCode="0\.0">
                  <c:v>47.458115181103523</c:v>
                </c:pt>
                <c:pt idx="143" formatCode="0\.0">
                  <c:v>47.773695796283263</c:v>
                </c:pt>
                <c:pt idx="144" formatCode="0\.0">
                  <c:v>48.056915200057723</c:v>
                </c:pt>
                <c:pt idx="145" formatCode="0\.0">
                  <c:v>48.873659002482505</c:v>
                </c:pt>
                <c:pt idx="146" formatCode="0\.0">
                  <c:v>48.32209279736999</c:v>
                </c:pt>
                <c:pt idx="147" formatCode="0\.0">
                  <c:v>47.357158947901134</c:v>
                </c:pt>
                <c:pt idx="148" formatCode="0\.0">
                  <c:v>46.435027868627351</c:v>
                </c:pt>
                <c:pt idx="149" formatCode="0\.0">
                  <c:v>46.559106282137556</c:v>
                </c:pt>
                <c:pt idx="150" formatCode="0\.0">
                  <c:v>45.416855483889137</c:v>
                </c:pt>
                <c:pt idx="151" formatCode="0\.0">
                  <c:v>44.430875986879066</c:v>
                </c:pt>
                <c:pt idx="152" formatCode="0\.0">
                  <c:v>43.95804068109527</c:v>
                </c:pt>
                <c:pt idx="153">
                  <c:v>44.337041101965788</c:v>
                </c:pt>
              </c:numCache>
            </c:numRef>
          </c:val>
          <c:smooth val="0"/>
        </c:ser>
        <c:ser>
          <c:idx val="3"/>
          <c:order val="1"/>
          <c:tx>
            <c:v>EU-15</c:v>
          </c:tx>
          <c:spPr>
            <a:ln w="38100">
              <a:solidFill>
                <a:srgbClr val="1F497D"/>
              </a:solidFill>
              <a:prstDash val="sysDot"/>
            </a:ln>
          </c:spPr>
          <c:marker>
            <c:symbol val="none"/>
          </c:marker>
          <c:dPt>
            <c:idx val="93"/>
            <c:marker>
              <c:symbol val="circle"/>
              <c:size val="4"/>
              <c:spPr>
                <a:solidFill>
                  <a:srgbClr val="1F497D"/>
                </a:solidFill>
              </c:spPr>
            </c:marker>
            <c:bubble3D val="0"/>
          </c:dPt>
          <c:dPt>
            <c:idx val="95"/>
            <c:marker>
              <c:symbol val="circle"/>
              <c:size val="3"/>
              <c:spPr>
                <a:solidFill>
                  <a:srgbClr val="0070C0"/>
                </a:solidFill>
              </c:spPr>
            </c:marker>
            <c:bubble3D val="0"/>
          </c:dPt>
          <c:cat>
            <c:strRef>
              <c:f>'[Book1]tax-to-gdp'!$A$4:$A$157</c:f>
              <c:strCach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strCache>
            </c:strRef>
          </c:cat>
          <c:val>
            <c:numRef>
              <c:f>'[Book1]tax-to-gdp'!$E$4:$E$157</c:f>
              <c:numCache>
                <c:formatCode>General</c:formatCode>
                <c:ptCount val="154"/>
                <c:pt idx="95">
                  <c:v>26</c:v>
                </c:pt>
                <c:pt idx="105" formatCode="0\.0">
                  <c:v>27.621800000000004</c:v>
                </c:pt>
                <c:pt idx="106" formatCode="0\.0">
                  <c:v>28.302266666666657</c:v>
                </c:pt>
                <c:pt idx="107" formatCode="0\.0">
                  <c:v>29.174666666666671</c:v>
                </c:pt>
                <c:pt idx="108" formatCode="0\.0">
                  <c:v>29.729400000000002</c:v>
                </c:pt>
                <c:pt idx="109" formatCode="0\.0">
                  <c:v>29.976933333333331</c:v>
                </c:pt>
                <c:pt idx="110" formatCode="0\.0">
                  <c:v>29.647933333333331</c:v>
                </c:pt>
                <c:pt idx="111" formatCode="0\.0">
                  <c:v>30.346600000000002</c:v>
                </c:pt>
                <c:pt idx="112" formatCode="0\.0">
                  <c:v>30.526933333333329</c:v>
                </c:pt>
                <c:pt idx="113" formatCode="0\.0">
                  <c:v>30.397866666666669</c:v>
                </c:pt>
                <c:pt idx="114" formatCode="0\.0">
                  <c:v>31.110666666666663</c:v>
                </c:pt>
                <c:pt idx="115" formatCode="0\.0">
                  <c:v>32.104399999999998</c:v>
                </c:pt>
                <c:pt idx="116" formatCode="0\.0">
                  <c:v>33.351399999999998</c:v>
                </c:pt>
                <c:pt idx="117" formatCode="0\.0">
                  <c:v>34.140933333333329</c:v>
                </c:pt>
                <c:pt idx="118" formatCode="0\.0">
                  <c:v>34.123600000000003</c:v>
                </c:pt>
                <c:pt idx="119" formatCode="0\.0">
                  <c:v>33.923733333333331</c:v>
                </c:pt>
                <c:pt idx="120" formatCode="0\.0">
                  <c:v>34.819466666666671</c:v>
                </c:pt>
                <c:pt idx="121" formatCode="0\.0">
                  <c:v>35.516333333333336</c:v>
                </c:pt>
                <c:pt idx="122" formatCode="0\.0">
                  <c:v>36.109200000000001</c:v>
                </c:pt>
                <c:pt idx="123" formatCode="0\.0">
                  <c:v>36.901733333333333</c:v>
                </c:pt>
                <c:pt idx="124" formatCode="0\.0">
                  <c:v>37.102466666666665</c:v>
                </c:pt>
                <c:pt idx="125" formatCode="0\.0">
                  <c:v>37.452733333333327</c:v>
                </c:pt>
                <c:pt idx="126" formatCode="0\.0">
                  <c:v>38.116133333333337</c:v>
                </c:pt>
                <c:pt idx="127" formatCode="0\.0">
                  <c:v>38.470933333333328</c:v>
                </c:pt>
                <c:pt idx="128" formatCode="0\.0">
                  <c:v>38.475866666666661</c:v>
                </c:pt>
                <c:pt idx="129" formatCode="0\.0">
                  <c:v>37.909866666666673</c:v>
                </c:pt>
                <c:pt idx="130" formatCode="0\.0">
                  <c:v>38.054400000000001</c:v>
                </c:pt>
                <c:pt idx="131" formatCode="0\.0">
                  <c:v>38.189666666666668</c:v>
                </c:pt>
                <c:pt idx="132" formatCode="0\.0">
                  <c:v>38.522333333333336</c:v>
                </c:pt>
                <c:pt idx="133" formatCode="0\.0">
                  <c:v>38.789400000000001</c:v>
                </c:pt>
                <c:pt idx="134" formatCode="0\.0">
                  <c:v>38.982666666666667</c:v>
                </c:pt>
                <c:pt idx="135" formatCode="0\.0">
                  <c:v>38.780466666666669</c:v>
                </c:pt>
                <c:pt idx="136" formatCode="0\.0">
                  <c:v>39.803399999999996</c:v>
                </c:pt>
                <c:pt idx="137" formatCode="0\.0">
                  <c:v>39.827866666666665</c:v>
                </c:pt>
                <c:pt idx="138" formatCode="0\.0">
                  <c:v>39.880533333333325</c:v>
                </c:pt>
                <c:pt idx="139" formatCode="0\.0">
                  <c:v>40.271333333333331</c:v>
                </c:pt>
                <c:pt idx="140" formatCode="0\.0">
                  <c:v>40.3354</c:v>
                </c:pt>
                <c:pt idx="141" formatCode="0\.0">
                  <c:v>39.657866666666671</c:v>
                </c:pt>
                <c:pt idx="142" formatCode="0\.0">
                  <c:v>39.163199999999996</c:v>
                </c:pt>
                <c:pt idx="143" formatCode="0\.0">
                  <c:v>38.910199999999996</c:v>
                </c:pt>
                <c:pt idx="144" formatCode="0\.0">
                  <c:v>38.871066666666671</c:v>
                </c:pt>
                <c:pt idx="145" formatCode="0\.0">
                  <c:v>39.380466666666663</c:v>
                </c:pt>
                <c:pt idx="146" formatCode="0\.0">
                  <c:v>39.507666666666665</c:v>
                </c:pt>
                <c:pt idx="147" formatCode="0\.0">
                  <c:v>39.402533333333331</c:v>
                </c:pt>
                <c:pt idx="148" formatCode="0\.0">
                  <c:v>39.081666666666663</c:v>
                </c:pt>
                <c:pt idx="149" formatCode="0\.0">
                  <c:v>38.469866666666668</c:v>
                </c:pt>
                <c:pt idx="150" formatCode="0\.0">
                  <c:v>38.464999999999996</c:v>
                </c:pt>
                <c:pt idx="151" formatCode="0\.0">
                  <c:v>38.830266666666667</c:v>
                </c:pt>
              </c:numCache>
            </c:numRef>
          </c:val>
          <c:smooth val="0"/>
        </c:ser>
        <c:ser>
          <c:idx val="2"/>
          <c:order val="2"/>
          <c:tx>
            <c:v>OECD</c:v>
          </c:tx>
          <c:spPr>
            <a:ln w="38100">
              <a:prstDash val="sysDot"/>
            </a:ln>
          </c:spPr>
          <c:marker>
            <c:symbol val="none"/>
          </c:marker>
          <c:dPt>
            <c:idx val="93"/>
            <c:marker>
              <c:symbol val="circle"/>
              <c:size val="4"/>
              <c:spPr>
                <a:solidFill>
                  <a:srgbClr val="9BBB59"/>
                </a:solidFill>
              </c:spPr>
            </c:marker>
            <c:bubble3D val="0"/>
          </c:dPt>
          <c:dPt>
            <c:idx val="95"/>
            <c:marker>
              <c:symbol val="circle"/>
              <c:size val="3"/>
            </c:marker>
            <c:bubble3D val="0"/>
          </c:dPt>
          <c:cat>
            <c:strRef>
              <c:f>'[Book1]tax-to-gdp'!$A$4:$A$157</c:f>
              <c:strCach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strCache>
            </c:strRef>
          </c:cat>
          <c:val>
            <c:numRef>
              <c:f>'[Book1]tax-to-gdp'!$C$4:$C$157</c:f>
              <c:numCache>
                <c:formatCode>General</c:formatCode>
                <c:ptCount val="154"/>
                <c:pt idx="53">
                  <c:v>0</c:v>
                </c:pt>
                <c:pt idx="95">
                  <c:v>24</c:v>
                </c:pt>
                <c:pt idx="105">
                  <c:v>25.4</c:v>
                </c:pt>
                <c:pt idx="106">
                  <c:v>26</c:v>
                </c:pt>
                <c:pt idx="107">
                  <c:v>26.9</c:v>
                </c:pt>
                <c:pt idx="108">
                  <c:v>27.2</c:v>
                </c:pt>
                <c:pt idx="109">
                  <c:v>27.7</c:v>
                </c:pt>
                <c:pt idx="110">
                  <c:v>27.4</c:v>
                </c:pt>
                <c:pt idx="111">
                  <c:v>27.9</c:v>
                </c:pt>
                <c:pt idx="112">
                  <c:v>27.6</c:v>
                </c:pt>
                <c:pt idx="113">
                  <c:v>27.7</c:v>
                </c:pt>
                <c:pt idx="114">
                  <c:v>28.6</c:v>
                </c:pt>
                <c:pt idx="115">
                  <c:v>29.2</c:v>
                </c:pt>
                <c:pt idx="116">
                  <c:v>30.2</c:v>
                </c:pt>
                <c:pt idx="117">
                  <c:v>30.9</c:v>
                </c:pt>
                <c:pt idx="118">
                  <c:v>30.8</c:v>
                </c:pt>
                <c:pt idx="119">
                  <c:v>30.7</c:v>
                </c:pt>
                <c:pt idx="120">
                  <c:v>30.8</c:v>
                </c:pt>
                <c:pt idx="121">
                  <c:v>31.5</c:v>
                </c:pt>
                <c:pt idx="122">
                  <c:v>31.9</c:v>
                </c:pt>
                <c:pt idx="123">
                  <c:v>32.1</c:v>
                </c:pt>
                <c:pt idx="124">
                  <c:v>32.299999999999997</c:v>
                </c:pt>
                <c:pt idx="125">
                  <c:v>32.4</c:v>
                </c:pt>
                <c:pt idx="126">
                  <c:v>33</c:v>
                </c:pt>
                <c:pt idx="127">
                  <c:v>33.5</c:v>
                </c:pt>
                <c:pt idx="128">
                  <c:v>33.5</c:v>
                </c:pt>
                <c:pt idx="129">
                  <c:v>33.299999999999997</c:v>
                </c:pt>
                <c:pt idx="130">
                  <c:v>32.9</c:v>
                </c:pt>
                <c:pt idx="131">
                  <c:v>33.4</c:v>
                </c:pt>
                <c:pt idx="132">
                  <c:v>33.6</c:v>
                </c:pt>
                <c:pt idx="133">
                  <c:v>34.1</c:v>
                </c:pt>
                <c:pt idx="134">
                  <c:v>34</c:v>
                </c:pt>
                <c:pt idx="135">
                  <c:v>34.4</c:v>
                </c:pt>
                <c:pt idx="136">
                  <c:v>34.799999999999997</c:v>
                </c:pt>
                <c:pt idx="137">
                  <c:v>34.799999999999997</c:v>
                </c:pt>
                <c:pt idx="138">
                  <c:v>34.799999999999997</c:v>
                </c:pt>
                <c:pt idx="139">
                  <c:v>35.1</c:v>
                </c:pt>
                <c:pt idx="140">
                  <c:v>35.200000000000003</c:v>
                </c:pt>
                <c:pt idx="141">
                  <c:v>34.700000000000003</c:v>
                </c:pt>
                <c:pt idx="142">
                  <c:v>34.4</c:v>
                </c:pt>
                <c:pt idx="143">
                  <c:v>34.299999999999997</c:v>
                </c:pt>
                <c:pt idx="144">
                  <c:v>34.299999999999997</c:v>
                </c:pt>
                <c:pt idx="145">
                  <c:v>34.799999999999997</c:v>
                </c:pt>
                <c:pt idx="146">
                  <c:v>35</c:v>
                </c:pt>
                <c:pt idx="147">
                  <c:v>35</c:v>
                </c:pt>
                <c:pt idx="148">
                  <c:v>34.5</c:v>
                </c:pt>
                <c:pt idx="149">
                  <c:v>33.6</c:v>
                </c:pt>
                <c:pt idx="150">
                  <c:v>33.799999999999997</c:v>
                </c:pt>
                <c:pt idx="151">
                  <c:v>34.1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344064"/>
        <c:axId val="154354048"/>
      </c:lineChart>
      <c:catAx>
        <c:axId val="15434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ysClr val="windowText" lastClr="000000"/>
            </a:solidFill>
          </a:ln>
        </c:spPr>
        <c:txPr>
          <a:bodyPr rot="-5400000"/>
          <a:lstStyle/>
          <a:p>
            <a:pPr>
              <a:defRPr sz="1600"/>
            </a:pPr>
            <a:endParaRPr lang="sv-SE"/>
          </a:p>
        </c:txPr>
        <c:crossAx val="15435404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54354048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/>
            </a:pPr>
            <a:endParaRPr lang="sv-SE"/>
          </a:p>
        </c:txPr>
        <c:crossAx val="154344064"/>
        <c:crosses val="autoZero"/>
        <c:crossBetween val="midCat"/>
      </c:valAx>
    </c:plotArea>
    <c:legend>
      <c:legendPos val="b"/>
      <c:legendEntry>
        <c:idx val="0"/>
        <c:delete val="1"/>
      </c:legendEntry>
      <c:layout/>
      <c:overlay val="0"/>
      <c:txPr>
        <a:bodyPr/>
        <a:lstStyle/>
        <a:p>
          <a:pPr>
            <a:defRPr sz="160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Income taxes</c:v>
          </c:tx>
          <c:spPr>
            <a:ln w="28575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'Ch1 Data'!$K$4:$K$157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 formatCode="0">
                  <c:v>1902</c:v>
                </c:pt>
                <c:pt idx="43" formatCode="0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 formatCode="0">
                  <c:v>1912</c:v>
                </c:pt>
                <c:pt idx="53" formatCode="0">
                  <c:v>1913</c:v>
                </c:pt>
                <c:pt idx="54" formatCode="0">
                  <c:v>1914</c:v>
                </c:pt>
                <c:pt idx="55">
                  <c:v>1915</c:v>
                </c:pt>
                <c:pt idx="56">
                  <c:v>1916</c:v>
                </c:pt>
                <c:pt idx="57" formatCode="0">
                  <c:v>1917</c:v>
                </c:pt>
                <c:pt idx="58">
                  <c:v>1918</c:v>
                </c:pt>
                <c:pt idx="59">
                  <c:v>1919</c:v>
                </c:pt>
                <c:pt idx="60" formatCode="0">
                  <c:v>1920</c:v>
                </c:pt>
                <c:pt idx="61" formatCode="0">
                  <c:v>1921</c:v>
                </c:pt>
                <c:pt idx="62" formatCode="0">
                  <c:v>1922</c:v>
                </c:pt>
                <c:pt idx="63" formatCode="0">
                  <c:v>1923</c:v>
                </c:pt>
                <c:pt idx="64" formatCode="0">
                  <c:v>1924</c:v>
                </c:pt>
                <c:pt idx="65" formatCode="0">
                  <c:v>1925</c:v>
                </c:pt>
                <c:pt idx="66" formatCode="0">
                  <c:v>1926</c:v>
                </c:pt>
                <c:pt idx="67" formatCode="0">
                  <c:v>1927</c:v>
                </c:pt>
                <c:pt idx="68" formatCode="0">
                  <c:v>1928</c:v>
                </c:pt>
                <c:pt idx="69" formatCode="0">
                  <c:v>1929</c:v>
                </c:pt>
                <c:pt idx="70" formatCode="0">
                  <c:v>1930</c:v>
                </c:pt>
                <c:pt idx="71" formatCode="0">
                  <c:v>1931</c:v>
                </c:pt>
                <c:pt idx="72" formatCode="0">
                  <c:v>1932</c:v>
                </c:pt>
                <c:pt idx="73" formatCode="0">
                  <c:v>1933</c:v>
                </c:pt>
                <c:pt idx="74" formatCode="0">
                  <c:v>1934</c:v>
                </c:pt>
                <c:pt idx="75" formatCode="0">
                  <c:v>1935</c:v>
                </c:pt>
                <c:pt idx="76" formatCode="0">
                  <c:v>1936</c:v>
                </c:pt>
                <c:pt idx="77" formatCode="0">
                  <c:v>1937</c:v>
                </c:pt>
                <c:pt idx="78" formatCode="0">
                  <c:v>1938</c:v>
                </c:pt>
                <c:pt idx="79" formatCode="0">
                  <c:v>1939</c:v>
                </c:pt>
                <c:pt idx="80" formatCode="0">
                  <c:v>1940</c:v>
                </c:pt>
                <c:pt idx="81" formatCode="0">
                  <c:v>1941</c:v>
                </c:pt>
                <c:pt idx="82" formatCode="0">
                  <c:v>1942</c:v>
                </c:pt>
                <c:pt idx="83" formatCode="0">
                  <c:v>1943</c:v>
                </c:pt>
                <c:pt idx="84" formatCode="0">
                  <c:v>1944</c:v>
                </c:pt>
                <c:pt idx="85" formatCode="0">
                  <c:v>1945</c:v>
                </c:pt>
                <c:pt idx="86" formatCode="0">
                  <c:v>1946</c:v>
                </c:pt>
                <c:pt idx="87" formatCode="0">
                  <c:v>1947</c:v>
                </c:pt>
                <c:pt idx="88" formatCode="0">
                  <c:v>1948</c:v>
                </c:pt>
                <c:pt idx="89" formatCode="0">
                  <c:v>1949</c:v>
                </c:pt>
                <c:pt idx="90" formatCode="0">
                  <c:v>1950</c:v>
                </c:pt>
                <c:pt idx="91" formatCode="0">
                  <c:v>1951</c:v>
                </c:pt>
                <c:pt idx="92" formatCode="0">
                  <c:v>1952</c:v>
                </c:pt>
                <c:pt idx="93" formatCode="0">
                  <c:v>1953</c:v>
                </c:pt>
                <c:pt idx="94" formatCode="0">
                  <c:v>1954</c:v>
                </c:pt>
                <c:pt idx="95" formatCode="0">
                  <c:v>1955</c:v>
                </c:pt>
                <c:pt idx="96" formatCode="0">
                  <c:v>1956</c:v>
                </c:pt>
                <c:pt idx="97" formatCode="0">
                  <c:v>1957</c:v>
                </c:pt>
                <c:pt idx="98" formatCode="0">
                  <c:v>1958</c:v>
                </c:pt>
                <c:pt idx="99" formatCode="0">
                  <c:v>1959</c:v>
                </c:pt>
                <c:pt idx="100" formatCode="0">
                  <c:v>1960</c:v>
                </c:pt>
                <c:pt idx="101" formatCode="0">
                  <c:v>1961</c:v>
                </c:pt>
                <c:pt idx="102" formatCode="0">
                  <c:v>1962</c:v>
                </c:pt>
                <c:pt idx="103" formatCode="0">
                  <c:v>1963</c:v>
                </c:pt>
                <c:pt idx="104" formatCode="0">
                  <c:v>1964</c:v>
                </c:pt>
                <c:pt idx="105" formatCode="0">
                  <c:v>1965</c:v>
                </c:pt>
                <c:pt idx="106" formatCode="0">
                  <c:v>1966</c:v>
                </c:pt>
                <c:pt idx="107" formatCode="0">
                  <c:v>1967</c:v>
                </c:pt>
                <c:pt idx="108" formatCode="0">
                  <c:v>1968</c:v>
                </c:pt>
                <c:pt idx="109" formatCode="0">
                  <c:v>1969</c:v>
                </c:pt>
                <c:pt idx="110" formatCode="0">
                  <c:v>1970</c:v>
                </c:pt>
                <c:pt idx="111" formatCode="0">
                  <c:v>1971</c:v>
                </c:pt>
                <c:pt idx="112" formatCode="0">
                  <c:v>1972</c:v>
                </c:pt>
                <c:pt idx="113" formatCode="0">
                  <c:v>1973</c:v>
                </c:pt>
                <c:pt idx="114" formatCode="0">
                  <c:v>1974</c:v>
                </c:pt>
                <c:pt idx="115" formatCode="0">
                  <c:v>1975</c:v>
                </c:pt>
                <c:pt idx="116" formatCode="0">
                  <c:v>1976</c:v>
                </c:pt>
                <c:pt idx="117" formatCode="0">
                  <c:v>1977</c:v>
                </c:pt>
                <c:pt idx="118" formatCode="0">
                  <c:v>1978</c:v>
                </c:pt>
                <c:pt idx="119" formatCode="0">
                  <c:v>1979</c:v>
                </c:pt>
                <c:pt idx="120" formatCode="0">
                  <c:v>1980</c:v>
                </c:pt>
                <c:pt idx="121" formatCode="0">
                  <c:v>1981</c:v>
                </c:pt>
                <c:pt idx="122" formatCode="0">
                  <c:v>1982</c:v>
                </c:pt>
                <c:pt idx="123" formatCode="0">
                  <c:v>1983</c:v>
                </c:pt>
                <c:pt idx="124" formatCode="0">
                  <c:v>1984</c:v>
                </c:pt>
                <c:pt idx="125" formatCode="0">
                  <c:v>1985</c:v>
                </c:pt>
                <c:pt idx="126" formatCode="0">
                  <c:v>1986</c:v>
                </c:pt>
                <c:pt idx="127" formatCode="0">
                  <c:v>1987</c:v>
                </c:pt>
                <c:pt idx="128" formatCode="0">
                  <c:v>1988</c:v>
                </c:pt>
                <c:pt idx="129" formatCode="0">
                  <c:v>1989</c:v>
                </c:pt>
                <c:pt idx="130" formatCode="0">
                  <c:v>1990</c:v>
                </c:pt>
                <c:pt idx="131" formatCode="0">
                  <c:v>1991</c:v>
                </c:pt>
                <c:pt idx="132" formatCode="0">
                  <c:v>1992</c:v>
                </c:pt>
                <c:pt idx="133" formatCode="0">
                  <c:v>1993</c:v>
                </c:pt>
                <c:pt idx="134" formatCode="0">
                  <c:v>1994</c:v>
                </c:pt>
                <c:pt idx="135" formatCode="0">
                  <c:v>1995</c:v>
                </c:pt>
                <c:pt idx="136" formatCode="0">
                  <c:v>1996</c:v>
                </c:pt>
                <c:pt idx="137" formatCode="0">
                  <c:v>1997</c:v>
                </c:pt>
                <c:pt idx="138" formatCode="0">
                  <c:v>1998</c:v>
                </c:pt>
                <c:pt idx="139" formatCode="0">
                  <c:v>1999</c:v>
                </c:pt>
                <c:pt idx="140" formatCode="0">
                  <c:v>2000</c:v>
                </c:pt>
                <c:pt idx="141" formatCode="0">
                  <c:v>2001</c:v>
                </c:pt>
                <c:pt idx="142" formatCode="0">
                  <c:v>2002</c:v>
                </c:pt>
                <c:pt idx="143" formatCode="0">
                  <c:v>2003</c:v>
                </c:pt>
                <c:pt idx="144" formatCode="0">
                  <c:v>2004</c:v>
                </c:pt>
                <c:pt idx="145" formatCode="0">
                  <c:v>2005</c:v>
                </c:pt>
                <c:pt idx="146" formatCode="0">
                  <c:v>2006</c:v>
                </c:pt>
                <c:pt idx="147" formatCode="0">
                  <c:v>2007</c:v>
                </c:pt>
                <c:pt idx="148" formatCode="0">
                  <c:v>2008</c:v>
                </c:pt>
                <c:pt idx="149" formatCode="0">
                  <c:v>2009</c:v>
                </c:pt>
                <c:pt idx="150" formatCode="0">
                  <c:v>2010</c:v>
                </c:pt>
                <c:pt idx="151" formatCode="0">
                  <c:v>2011</c:v>
                </c:pt>
                <c:pt idx="152" formatCode="0">
                  <c:v>2012</c:v>
                </c:pt>
                <c:pt idx="153" formatCode="0">
                  <c:v>2013</c:v>
                </c:pt>
              </c:numCache>
            </c:numRef>
          </c:cat>
          <c:val>
            <c:numRef>
              <c:f>'Ch1 Data'!$L$4:$L$157</c:f>
              <c:numCache>
                <c:formatCode>General</c:formatCode>
                <c:ptCount val="154"/>
                <c:pt idx="2" formatCode="0\.0">
                  <c:v>13.454630622362632</c:v>
                </c:pt>
                <c:pt idx="3" formatCode="0\.0">
                  <c:v>12.941290810400652</c:v>
                </c:pt>
                <c:pt idx="4" formatCode="0\.0">
                  <c:v>13.006057391558306</c:v>
                </c:pt>
                <c:pt idx="5" formatCode="0\.0">
                  <c:v>12.519030436048453</c:v>
                </c:pt>
                <c:pt idx="6" formatCode="0\.0">
                  <c:v>13.352287311825863</c:v>
                </c:pt>
                <c:pt idx="7" formatCode="0\.0">
                  <c:v>14.649572243092335</c:v>
                </c:pt>
                <c:pt idx="8" formatCode="0\.0">
                  <c:v>14.555439926256295</c:v>
                </c:pt>
                <c:pt idx="9" formatCode="0\.0">
                  <c:v>14.03009436179444</c:v>
                </c:pt>
                <c:pt idx="10" formatCode="0\.0">
                  <c:v>12.850887419623378</c:v>
                </c:pt>
                <c:pt idx="11" formatCode="0\.0">
                  <c:v>11.863380824741068</c:v>
                </c:pt>
                <c:pt idx="12" formatCode="0\.0">
                  <c:v>13.251400298247237</c:v>
                </c:pt>
                <c:pt idx="13" formatCode="0\.0">
                  <c:v>12.910231631005326</c:v>
                </c:pt>
                <c:pt idx="14" formatCode="0\.0">
                  <c:v>12.508185452127535</c:v>
                </c:pt>
                <c:pt idx="15" formatCode="0\.0">
                  <c:v>13.250787444335831</c:v>
                </c:pt>
                <c:pt idx="16" formatCode="0\.0">
                  <c:v>14.819051580698837</c:v>
                </c:pt>
                <c:pt idx="17" formatCode="0\.0">
                  <c:v>16.315789473684212</c:v>
                </c:pt>
                <c:pt idx="18" formatCode="0\.0">
                  <c:v>17.804695036981453</c:v>
                </c:pt>
                <c:pt idx="19" formatCode="0\.0">
                  <c:v>19.325889596159865</c:v>
                </c:pt>
                <c:pt idx="20" formatCode="0\.0">
                  <c:v>21.251096170710319</c:v>
                </c:pt>
                <c:pt idx="21" formatCode="0\.0">
                  <c:v>21.118530884808013</c:v>
                </c:pt>
                <c:pt idx="22" formatCode="0\.0">
                  <c:v>22.749789699971959</c:v>
                </c:pt>
                <c:pt idx="23" formatCode="0\.0">
                  <c:v>21.694444444444443</c:v>
                </c:pt>
                <c:pt idx="24" formatCode="0\.0">
                  <c:v>22.591816276314589</c:v>
                </c:pt>
                <c:pt idx="25" formatCode="0\.0">
                  <c:v>23.39202299676608</c:v>
                </c:pt>
                <c:pt idx="26" formatCode="0\.0">
                  <c:v>24.780139245144746</c:v>
                </c:pt>
                <c:pt idx="27" formatCode="0\.0">
                  <c:v>25.946357237968421</c:v>
                </c:pt>
                <c:pt idx="28" formatCode="0\.0">
                  <c:v>24.107690958519687</c:v>
                </c:pt>
                <c:pt idx="29" formatCode="0\.0">
                  <c:v>23.752209409982324</c:v>
                </c:pt>
                <c:pt idx="30" formatCode="0\.0">
                  <c:v>24.161019025067365</c:v>
                </c:pt>
                <c:pt idx="31" formatCode="0\.0">
                  <c:v>26.383515559293524</c:v>
                </c:pt>
                <c:pt idx="32" formatCode="0\.0">
                  <c:v>27.166666666666668</c:v>
                </c:pt>
                <c:pt idx="33" formatCode="0\.0">
                  <c:v>29.213302198244627</c:v>
                </c:pt>
                <c:pt idx="34" formatCode="0\.0">
                  <c:v>31.07110575474541</c:v>
                </c:pt>
                <c:pt idx="35" formatCode="0\.0">
                  <c:v>30.411436035120815</c:v>
                </c:pt>
                <c:pt idx="36" formatCode="0\.0">
                  <c:v>28.067021429598739</c:v>
                </c:pt>
                <c:pt idx="37" formatCode="0\.0">
                  <c:v>26.358162505919765</c:v>
                </c:pt>
                <c:pt idx="38" formatCode="0\.0">
                  <c:v>26.483900168110697</c:v>
                </c:pt>
                <c:pt idx="39" formatCode="0\.0">
                  <c:v>25.728470949819727</c:v>
                </c:pt>
                <c:pt idx="40" formatCode="0\.0">
                  <c:v>27.212643678160926</c:v>
                </c:pt>
                <c:pt idx="41" formatCode="0\.0">
                  <c:v>28.353293413173652</c:v>
                </c:pt>
                <c:pt idx="42" formatCode="0\.0">
                  <c:v>32.702857142857141</c:v>
                </c:pt>
                <c:pt idx="43" formatCode="0\.0">
                  <c:v>37.580808080808083</c:v>
                </c:pt>
                <c:pt idx="44" formatCode="0\.0">
                  <c:v>35.622549019607845</c:v>
                </c:pt>
                <c:pt idx="45" formatCode="0\.0">
                  <c:v>36.13084112149533</c:v>
                </c:pt>
                <c:pt idx="46" formatCode="0\.0">
                  <c:v>39.064814814814817</c:v>
                </c:pt>
                <c:pt idx="47" formatCode="0\.0">
                  <c:v>39.25</c:v>
                </c:pt>
                <c:pt idx="48" formatCode="0\.0">
                  <c:v>40.608527131782942</c:v>
                </c:pt>
                <c:pt idx="49" formatCode="0\.0">
                  <c:v>44.792156862745095</c:v>
                </c:pt>
                <c:pt idx="50" formatCode="0\.0">
                  <c:v>42.989323843416365</c:v>
                </c:pt>
                <c:pt idx="51" formatCode="0\.0">
                  <c:v>43.44863013698631</c:v>
                </c:pt>
                <c:pt idx="52" formatCode="0\.0">
                  <c:v>43.709150326797392</c:v>
                </c:pt>
                <c:pt idx="53" formatCode="0\.0">
                  <c:v>44.664576802507831</c:v>
                </c:pt>
                <c:pt idx="54" formatCode="0\.0">
                  <c:v>48.272445820433433</c:v>
                </c:pt>
                <c:pt idx="55" formatCode="0\.0">
                  <c:v>58.410064691943134</c:v>
                </c:pt>
                <c:pt idx="56" formatCode="0\.0">
                  <c:v>58.210430232558139</c:v>
                </c:pt>
                <c:pt idx="57" formatCode="0\.0">
                  <c:v>74.934743039772727</c:v>
                </c:pt>
                <c:pt idx="58" formatCode="0\.0">
                  <c:v>81.171546804326454</c:v>
                </c:pt>
                <c:pt idx="59" formatCode="0\.0">
                  <c:v>77.787983040935671</c:v>
                </c:pt>
                <c:pt idx="60" formatCode="0\.0">
                  <c:v>73.850076032388657</c:v>
                </c:pt>
                <c:pt idx="61" formatCode="0\.0">
                  <c:v>78.287570312499994</c:v>
                </c:pt>
                <c:pt idx="62" formatCode="0\.0">
                  <c:v>70.632930169830175</c:v>
                </c:pt>
                <c:pt idx="63" formatCode="0\.0">
                  <c:v>59.658924390243904</c:v>
                </c:pt>
                <c:pt idx="64" formatCode="0\.0">
                  <c:v>55.207240235294122</c:v>
                </c:pt>
                <c:pt idx="65" formatCode="0\.0">
                  <c:v>57.316590973871726</c:v>
                </c:pt>
                <c:pt idx="66" formatCode="0\.0">
                  <c:v>56.895030292792804</c:v>
                </c:pt>
                <c:pt idx="67" formatCode="0\.0">
                  <c:v>55.936176470588229</c:v>
                </c:pt>
                <c:pt idx="68" formatCode="0\.0">
                  <c:v>55.817262394067804</c:v>
                </c:pt>
                <c:pt idx="69" formatCode="0\.0">
                  <c:v>55.634821100917428</c:v>
                </c:pt>
                <c:pt idx="70" formatCode="0\.0">
                  <c:v>57.181717777777777</c:v>
                </c:pt>
                <c:pt idx="71" formatCode="0\.0">
                  <c:v>58.780622344689384</c:v>
                </c:pt>
                <c:pt idx="72" formatCode="0\.0">
                  <c:v>59.230372379032261</c:v>
                </c:pt>
                <c:pt idx="73" formatCode="0\.0">
                  <c:v>57.646991611058162</c:v>
                </c:pt>
                <c:pt idx="74" formatCode="0\.0">
                  <c:v>53.302404991087336</c:v>
                </c:pt>
                <c:pt idx="75" formatCode="0\.0">
                  <c:v>50.544726994906632</c:v>
                </c:pt>
                <c:pt idx="76" formatCode="0\.0">
                  <c:v>51.711750311041996</c:v>
                </c:pt>
                <c:pt idx="77" formatCode="0\.0">
                  <c:v>52.209794389204546</c:v>
                </c:pt>
                <c:pt idx="78" formatCode="0\.0">
                  <c:v>53.538491841779965</c:v>
                </c:pt>
                <c:pt idx="79" formatCode="0\.0">
                  <c:v>57.283246549948508</c:v>
                </c:pt>
                <c:pt idx="80" formatCode="0\.0">
                  <c:v>64.527343775649797</c:v>
                </c:pt>
                <c:pt idx="81" formatCode="0\.0">
                  <c:v>61.812484953981581</c:v>
                </c:pt>
                <c:pt idx="82" formatCode="0\.0">
                  <c:v>59.524407483914665</c:v>
                </c:pt>
                <c:pt idx="83" formatCode="0\.0">
                  <c:v>58.222735399284865</c:v>
                </c:pt>
                <c:pt idx="84" formatCode="0\.0">
                  <c:v>58.852152317880794</c:v>
                </c:pt>
                <c:pt idx="85" formatCode="0\.0">
                  <c:v>57.007956554685521</c:v>
                </c:pt>
                <c:pt idx="86" formatCode="0\.0">
                  <c:v>50.447725596262593</c:v>
                </c:pt>
                <c:pt idx="87" formatCode="0\.0">
                  <c:v>60.303882926829267</c:v>
                </c:pt>
                <c:pt idx="88" formatCode="0\.0">
                  <c:v>58.738647089669641</c:v>
                </c:pt>
                <c:pt idx="89" formatCode="0\.0">
                  <c:v>61.217870475572155</c:v>
                </c:pt>
                <c:pt idx="90" formatCode="0\.0">
                  <c:v>57.45270370922092</c:v>
                </c:pt>
                <c:pt idx="91" formatCode="0\.0">
                  <c:v>59.566990751719239</c:v>
                </c:pt>
                <c:pt idx="92" formatCode="0\.0">
                  <c:v>63.180648236415628</c:v>
                </c:pt>
                <c:pt idx="93" formatCode="0\.0">
                  <c:v>59.331105541631857</c:v>
                </c:pt>
                <c:pt idx="94" formatCode="0\.0">
                  <c:v>61.616870182731439</c:v>
                </c:pt>
                <c:pt idx="95" formatCode="0\.0">
                  <c:v>61.067256078307551</c:v>
                </c:pt>
                <c:pt idx="96" formatCode="0\.0">
                  <c:v>59.822614889391133</c:v>
                </c:pt>
                <c:pt idx="97" formatCode="0\.0">
                  <c:v>59.404724409448818</c:v>
                </c:pt>
                <c:pt idx="98" formatCode="0\.0">
                  <c:v>57.347841472045289</c:v>
                </c:pt>
                <c:pt idx="99" formatCode="0\.0">
                  <c:v>54.691497154448633</c:v>
                </c:pt>
                <c:pt idx="100" formatCode="0\.0">
                  <c:v>49.966359092656667</c:v>
                </c:pt>
                <c:pt idx="101" formatCode="0\.0">
                  <c:v>52.114937671667015</c:v>
                </c:pt>
                <c:pt idx="102" formatCode="0\.0">
                  <c:v>49.485947869934371</c:v>
                </c:pt>
                <c:pt idx="103" formatCode="0\.0">
                  <c:v>47.772411568037448</c:v>
                </c:pt>
                <c:pt idx="104" formatCode="0\.0">
                  <c:v>48.262967657860436</c:v>
                </c:pt>
                <c:pt idx="105" formatCode="0\.0">
                  <c:v>54.885883558733099</c:v>
                </c:pt>
                <c:pt idx="106" formatCode="0\.0">
                  <c:v>53.163019767468015</c:v>
                </c:pt>
                <c:pt idx="107" formatCode="0\.0">
                  <c:v>52.698041272466867</c:v>
                </c:pt>
                <c:pt idx="108" formatCode="0\.0">
                  <c:v>52.116625622404769</c:v>
                </c:pt>
                <c:pt idx="109" formatCode="0\.0">
                  <c:v>52.367661057420825</c:v>
                </c:pt>
                <c:pt idx="110" formatCode="0\.0">
                  <c:v>54.186210977528241</c:v>
                </c:pt>
                <c:pt idx="111" formatCode="0\.0">
                  <c:v>49.203505100706259</c:v>
                </c:pt>
                <c:pt idx="112" formatCode="0\.0">
                  <c:v>50.492303425322426</c:v>
                </c:pt>
                <c:pt idx="113" formatCode="0\.0">
                  <c:v>49.015806424273251</c:v>
                </c:pt>
                <c:pt idx="114" formatCode="0\.0">
                  <c:v>48.486782133090244</c:v>
                </c:pt>
                <c:pt idx="115" formatCode="0\.0">
                  <c:v>50.488357467057654</c:v>
                </c:pt>
                <c:pt idx="116" formatCode="0\.0">
                  <c:v>46.76825102479016</c:v>
                </c:pt>
                <c:pt idx="117" formatCode="0\.0">
                  <c:v>44.47312749377393</c:v>
                </c:pt>
                <c:pt idx="118" formatCode="0\.0">
                  <c:v>45.334254867847186</c:v>
                </c:pt>
                <c:pt idx="119" formatCode="0\.0">
                  <c:v>45.524557956777997</c:v>
                </c:pt>
                <c:pt idx="120" formatCode="0\.0">
                  <c:v>43.488827850132708</c:v>
                </c:pt>
                <c:pt idx="121" formatCode="0\.0">
                  <c:v>42.944793696983005</c:v>
                </c:pt>
                <c:pt idx="122" formatCode="0\.0">
                  <c:v>44.30143229375323</c:v>
                </c:pt>
                <c:pt idx="123" formatCode="0\.0">
                  <c:v>42.476330027051404</c:v>
                </c:pt>
                <c:pt idx="124" formatCode="0\.0">
                  <c:v>42.378206362558394</c:v>
                </c:pt>
                <c:pt idx="125" formatCode="0\.0">
                  <c:v>42.232290748695419</c:v>
                </c:pt>
                <c:pt idx="126" formatCode="0\.0">
                  <c:v>43.015479577178596</c:v>
                </c:pt>
                <c:pt idx="127" formatCode="0\.0">
                  <c:v>41.564141114687445</c:v>
                </c:pt>
                <c:pt idx="128" formatCode="0\.0">
                  <c:v>44.333853078177924</c:v>
                </c:pt>
                <c:pt idx="129" formatCode="0\.0">
                  <c:v>43.110581213335863</c:v>
                </c:pt>
                <c:pt idx="130" formatCode="0\.0">
                  <c:v>41.64240369440958</c:v>
                </c:pt>
                <c:pt idx="131" formatCode="0\.0">
                  <c:v>37.00299474022205</c:v>
                </c:pt>
                <c:pt idx="132" formatCode="0\.0">
                  <c:v>38.110670334915866</c:v>
                </c:pt>
                <c:pt idx="133" formatCode="0\.0">
                  <c:v>40.922504287076137</c:v>
                </c:pt>
                <c:pt idx="134" formatCode="0\.0">
                  <c:v>42.425827915879815</c:v>
                </c:pt>
                <c:pt idx="135" formatCode="0\.0">
                  <c:v>39.267783449364217</c:v>
                </c:pt>
                <c:pt idx="136" formatCode="0\.0">
                  <c:v>39.124909996580143</c:v>
                </c:pt>
                <c:pt idx="137" formatCode="0\.0">
                  <c:v>39.352978734961312</c:v>
                </c:pt>
                <c:pt idx="138" formatCode="0\.0">
                  <c:v>38.956331592879948</c:v>
                </c:pt>
                <c:pt idx="139" formatCode="0\.0">
                  <c:v>40.431220448360861</c:v>
                </c:pt>
                <c:pt idx="140" formatCode="0\.0">
                  <c:v>40.876947322993438</c:v>
                </c:pt>
                <c:pt idx="141" formatCode="0\.0">
                  <c:v>37.916658044941656</c:v>
                </c:pt>
                <c:pt idx="142" formatCode="0\.0">
                  <c:v>35.723967374548714</c:v>
                </c:pt>
                <c:pt idx="143" formatCode="0\.0">
                  <c:v>36.801968124715799</c:v>
                </c:pt>
                <c:pt idx="144" formatCode="0\.0">
                  <c:v>38.112796753008986</c:v>
                </c:pt>
                <c:pt idx="145" formatCode="0\.0">
                  <c:v>39.12780353643506</c:v>
                </c:pt>
                <c:pt idx="146" formatCode="0\.0">
                  <c:v>39.44149013865745</c:v>
                </c:pt>
                <c:pt idx="147" formatCode="0\.0">
                  <c:v>38.752081082927724</c:v>
                </c:pt>
                <c:pt idx="148" formatCode="0\.0">
                  <c:v>36.24869625230275</c:v>
                </c:pt>
                <c:pt idx="149" formatCode="0\.0">
                  <c:v>35.294738438849407</c:v>
                </c:pt>
                <c:pt idx="150" formatCode="0\.0">
                  <c:v>35.605924348025724</c:v>
                </c:pt>
                <c:pt idx="151" formatCode="0\.0">
                  <c:v>34.981045937334457</c:v>
                </c:pt>
                <c:pt idx="152" formatCode="0\.0">
                  <c:v>34.947523856637979</c:v>
                </c:pt>
                <c:pt idx="153" formatCode="0\.0">
                  <c:v>34.347523686998464</c:v>
                </c:pt>
              </c:numCache>
            </c:numRef>
          </c:val>
          <c:smooth val="0"/>
        </c:ser>
        <c:ser>
          <c:idx val="1"/>
          <c:order val="1"/>
          <c:tx>
            <c:v>Consumption taxes</c:v>
          </c:tx>
          <c:spPr>
            <a:ln>
              <a:solidFill>
                <a:srgbClr val="B3071B"/>
              </a:solidFill>
              <a:prstDash val="solid"/>
            </a:ln>
          </c:spPr>
          <c:marker>
            <c:symbol val="none"/>
          </c:marker>
          <c:cat>
            <c:numRef>
              <c:f>'Ch1 Data'!$K$4:$K$157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 formatCode="0">
                  <c:v>1902</c:v>
                </c:pt>
                <c:pt idx="43" formatCode="0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 formatCode="0">
                  <c:v>1912</c:v>
                </c:pt>
                <c:pt idx="53" formatCode="0">
                  <c:v>1913</c:v>
                </c:pt>
                <c:pt idx="54" formatCode="0">
                  <c:v>1914</c:v>
                </c:pt>
                <c:pt idx="55">
                  <c:v>1915</c:v>
                </c:pt>
                <c:pt idx="56">
                  <c:v>1916</c:v>
                </c:pt>
                <c:pt idx="57" formatCode="0">
                  <c:v>1917</c:v>
                </c:pt>
                <c:pt idx="58">
                  <c:v>1918</c:v>
                </c:pt>
                <c:pt idx="59">
                  <c:v>1919</c:v>
                </c:pt>
                <c:pt idx="60" formatCode="0">
                  <c:v>1920</c:v>
                </c:pt>
                <c:pt idx="61" formatCode="0">
                  <c:v>1921</c:v>
                </c:pt>
                <c:pt idx="62" formatCode="0">
                  <c:v>1922</c:v>
                </c:pt>
                <c:pt idx="63" formatCode="0">
                  <c:v>1923</c:v>
                </c:pt>
                <c:pt idx="64" formatCode="0">
                  <c:v>1924</c:v>
                </c:pt>
                <c:pt idx="65" formatCode="0">
                  <c:v>1925</c:v>
                </c:pt>
                <c:pt idx="66" formatCode="0">
                  <c:v>1926</c:v>
                </c:pt>
                <c:pt idx="67" formatCode="0">
                  <c:v>1927</c:v>
                </c:pt>
                <c:pt idx="68" formatCode="0">
                  <c:v>1928</c:v>
                </c:pt>
                <c:pt idx="69" formatCode="0">
                  <c:v>1929</c:v>
                </c:pt>
                <c:pt idx="70" formatCode="0">
                  <c:v>1930</c:v>
                </c:pt>
                <c:pt idx="71" formatCode="0">
                  <c:v>1931</c:v>
                </c:pt>
                <c:pt idx="72" formatCode="0">
                  <c:v>1932</c:v>
                </c:pt>
                <c:pt idx="73" formatCode="0">
                  <c:v>1933</c:v>
                </c:pt>
                <c:pt idx="74" formatCode="0">
                  <c:v>1934</c:v>
                </c:pt>
                <c:pt idx="75" formatCode="0">
                  <c:v>1935</c:v>
                </c:pt>
                <c:pt idx="76" formatCode="0">
                  <c:v>1936</c:v>
                </c:pt>
                <c:pt idx="77" formatCode="0">
                  <c:v>1937</c:v>
                </c:pt>
                <c:pt idx="78" formatCode="0">
                  <c:v>1938</c:v>
                </c:pt>
                <c:pt idx="79" formatCode="0">
                  <c:v>1939</c:v>
                </c:pt>
                <c:pt idx="80" formatCode="0">
                  <c:v>1940</c:v>
                </c:pt>
                <c:pt idx="81" formatCode="0">
                  <c:v>1941</c:v>
                </c:pt>
                <c:pt idx="82" formatCode="0">
                  <c:v>1942</c:v>
                </c:pt>
                <c:pt idx="83" formatCode="0">
                  <c:v>1943</c:v>
                </c:pt>
                <c:pt idx="84" formatCode="0">
                  <c:v>1944</c:v>
                </c:pt>
                <c:pt idx="85" formatCode="0">
                  <c:v>1945</c:v>
                </c:pt>
                <c:pt idx="86" formatCode="0">
                  <c:v>1946</c:v>
                </c:pt>
                <c:pt idx="87" formatCode="0">
                  <c:v>1947</c:v>
                </c:pt>
                <c:pt idx="88" formatCode="0">
                  <c:v>1948</c:v>
                </c:pt>
                <c:pt idx="89" formatCode="0">
                  <c:v>1949</c:v>
                </c:pt>
                <c:pt idx="90" formatCode="0">
                  <c:v>1950</c:v>
                </c:pt>
                <c:pt idx="91" formatCode="0">
                  <c:v>1951</c:v>
                </c:pt>
                <c:pt idx="92" formatCode="0">
                  <c:v>1952</c:v>
                </c:pt>
                <c:pt idx="93" formatCode="0">
                  <c:v>1953</c:v>
                </c:pt>
                <c:pt idx="94" formatCode="0">
                  <c:v>1954</c:v>
                </c:pt>
                <c:pt idx="95" formatCode="0">
                  <c:v>1955</c:v>
                </c:pt>
                <c:pt idx="96" formatCode="0">
                  <c:v>1956</c:v>
                </c:pt>
                <c:pt idx="97" formatCode="0">
                  <c:v>1957</c:v>
                </c:pt>
                <c:pt idx="98" formatCode="0">
                  <c:v>1958</c:v>
                </c:pt>
                <c:pt idx="99" formatCode="0">
                  <c:v>1959</c:v>
                </c:pt>
                <c:pt idx="100" formatCode="0">
                  <c:v>1960</c:v>
                </c:pt>
                <c:pt idx="101" formatCode="0">
                  <c:v>1961</c:v>
                </c:pt>
                <c:pt idx="102" formatCode="0">
                  <c:v>1962</c:v>
                </c:pt>
                <c:pt idx="103" formatCode="0">
                  <c:v>1963</c:v>
                </c:pt>
                <c:pt idx="104" formatCode="0">
                  <c:v>1964</c:v>
                </c:pt>
                <c:pt idx="105" formatCode="0">
                  <c:v>1965</c:v>
                </c:pt>
                <c:pt idx="106" formatCode="0">
                  <c:v>1966</c:v>
                </c:pt>
                <c:pt idx="107" formatCode="0">
                  <c:v>1967</c:v>
                </c:pt>
                <c:pt idx="108" formatCode="0">
                  <c:v>1968</c:v>
                </c:pt>
                <c:pt idx="109" formatCode="0">
                  <c:v>1969</c:v>
                </c:pt>
                <c:pt idx="110" formatCode="0">
                  <c:v>1970</c:v>
                </c:pt>
                <c:pt idx="111" formatCode="0">
                  <c:v>1971</c:v>
                </c:pt>
                <c:pt idx="112" formatCode="0">
                  <c:v>1972</c:v>
                </c:pt>
                <c:pt idx="113" formatCode="0">
                  <c:v>1973</c:v>
                </c:pt>
                <c:pt idx="114" formatCode="0">
                  <c:v>1974</c:v>
                </c:pt>
                <c:pt idx="115" formatCode="0">
                  <c:v>1975</c:v>
                </c:pt>
                <c:pt idx="116" formatCode="0">
                  <c:v>1976</c:v>
                </c:pt>
                <c:pt idx="117" formatCode="0">
                  <c:v>1977</c:v>
                </c:pt>
                <c:pt idx="118" formatCode="0">
                  <c:v>1978</c:v>
                </c:pt>
                <c:pt idx="119" formatCode="0">
                  <c:v>1979</c:v>
                </c:pt>
                <c:pt idx="120" formatCode="0">
                  <c:v>1980</c:v>
                </c:pt>
                <c:pt idx="121" formatCode="0">
                  <c:v>1981</c:v>
                </c:pt>
                <c:pt idx="122" formatCode="0">
                  <c:v>1982</c:v>
                </c:pt>
                <c:pt idx="123" formatCode="0">
                  <c:v>1983</c:v>
                </c:pt>
                <c:pt idx="124" formatCode="0">
                  <c:v>1984</c:v>
                </c:pt>
                <c:pt idx="125" formatCode="0">
                  <c:v>1985</c:v>
                </c:pt>
                <c:pt idx="126" formatCode="0">
                  <c:v>1986</c:v>
                </c:pt>
                <c:pt idx="127" formatCode="0">
                  <c:v>1987</c:v>
                </c:pt>
                <c:pt idx="128" formatCode="0">
                  <c:v>1988</c:v>
                </c:pt>
                <c:pt idx="129" formatCode="0">
                  <c:v>1989</c:v>
                </c:pt>
                <c:pt idx="130" formatCode="0">
                  <c:v>1990</c:v>
                </c:pt>
                <c:pt idx="131" formatCode="0">
                  <c:v>1991</c:v>
                </c:pt>
                <c:pt idx="132" formatCode="0">
                  <c:v>1992</c:v>
                </c:pt>
                <c:pt idx="133" formatCode="0">
                  <c:v>1993</c:v>
                </c:pt>
                <c:pt idx="134" formatCode="0">
                  <c:v>1994</c:v>
                </c:pt>
                <c:pt idx="135" formatCode="0">
                  <c:v>1995</c:v>
                </c:pt>
                <c:pt idx="136" formatCode="0">
                  <c:v>1996</c:v>
                </c:pt>
                <c:pt idx="137" formatCode="0">
                  <c:v>1997</c:v>
                </c:pt>
                <c:pt idx="138" formatCode="0">
                  <c:v>1998</c:v>
                </c:pt>
                <c:pt idx="139" formatCode="0">
                  <c:v>1999</c:v>
                </c:pt>
                <c:pt idx="140" formatCode="0">
                  <c:v>2000</c:v>
                </c:pt>
                <c:pt idx="141" formatCode="0">
                  <c:v>2001</c:v>
                </c:pt>
                <c:pt idx="142" formatCode="0">
                  <c:v>2002</c:v>
                </c:pt>
                <c:pt idx="143" formatCode="0">
                  <c:v>2003</c:v>
                </c:pt>
                <c:pt idx="144" formatCode="0">
                  <c:v>2004</c:v>
                </c:pt>
                <c:pt idx="145" formatCode="0">
                  <c:v>2005</c:v>
                </c:pt>
                <c:pt idx="146" formatCode="0">
                  <c:v>2006</c:v>
                </c:pt>
                <c:pt idx="147" formatCode="0">
                  <c:v>2007</c:v>
                </c:pt>
                <c:pt idx="148" formatCode="0">
                  <c:v>2008</c:v>
                </c:pt>
                <c:pt idx="149" formatCode="0">
                  <c:v>2009</c:v>
                </c:pt>
                <c:pt idx="150" formatCode="0">
                  <c:v>2010</c:v>
                </c:pt>
                <c:pt idx="151" formatCode="0">
                  <c:v>2011</c:v>
                </c:pt>
                <c:pt idx="152" formatCode="0">
                  <c:v>2012</c:v>
                </c:pt>
                <c:pt idx="153" formatCode="0">
                  <c:v>2013</c:v>
                </c:pt>
              </c:numCache>
            </c:numRef>
          </c:cat>
          <c:val>
            <c:numRef>
              <c:f>'Ch1 Data'!$M$4:$M$157</c:f>
              <c:numCache>
                <c:formatCode>General</c:formatCode>
                <c:ptCount val="154"/>
                <c:pt idx="2" formatCode="0\.0">
                  <c:v>37.44481986899563</c:v>
                </c:pt>
                <c:pt idx="3" formatCode="0\.0">
                  <c:v>38.459437606837604</c:v>
                </c:pt>
                <c:pt idx="4" formatCode="0\.0">
                  <c:v>39.306929567763042</c:v>
                </c:pt>
                <c:pt idx="5" formatCode="0\.0">
                  <c:v>40.009816941254776</c:v>
                </c:pt>
                <c:pt idx="6" formatCode="0\.0">
                  <c:v>39.586384778012686</c:v>
                </c:pt>
                <c:pt idx="7" formatCode="0\.0">
                  <c:v>38.683510895883785</c:v>
                </c:pt>
                <c:pt idx="8" formatCode="0\.0">
                  <c:v>38.241998946998947</c:v>
                </c:pt>
                <c:pt idx="9" formatCode="0\.0">
                  <c:v>39.09503398989019</c:v>
                </c:pt>
                <c:pt idx="10" formatCode="0\.0">
                  <c:v>40.82767027274113</c:v>
                </c:pt>
                <c:pt idx="11" formatCode="0\.0">
                  <c:v>44.548791504234444</c:v>
                </c:pt>
                <c:pt idx="12" formatCode="0\.0">
                  <c:v>44.696399482870078</c:v>
                </c:pt>
                <c:pt idx="13" formatCode="0\.0">
                  <c:v>46.092897772701313</c:v>
                </c:pt>
                <c:pt idx="14" formatCode="0\.0">
                  <c:v>46.367095465151671</c:v>
                </c:pt>
                <c:pt idx="15" formatCode="0\.0">
                  <c:v>45.358269794721409</c:v>
                </c:pt>
                <c:pt idx="16" formatCode="0\.0">
                  <c:v>48.633370424292842</c:v>
                </c:pt>
                <c:pt idx="17" formatCode="0\.0">
                  <c:v>47.045804210526313</c:v>
                </c:pt>
                <c:pt idx="18" formatCode="0\.0">
                  <c:v>44.703804266266481</c:v>
                </c:pt>
                <c:pt idx="19" formatCode="0\.0">
                  <c:v>44.267951580924553</c:v>
                </c:pt>
                <c:pt idx="20" formatCode="0\.0">
                  <c:v>46.914722790607037</c:v>
                </c:pt>
                <c:pt idx="21" formatCode="0\.0">
                  <c:v>48.152193470599144</c:v>
                </c:pt>
                <c:pt idx="22" formatCode="0\.0">
                  <c:v>46.633226469763535</c:v>
                </c:pt>
                <c:pt idx="23" formatCode="0\.0">
                  <c:v>48.486840740740746</c:v>
                </c:pt>
                <c:pt idx="24" formatCode="0\.0">
                  <c:v>48.947355326711019</c:v>
                </c:pt>
                <c:pt idx="25" formatCode="0\.0">
                  <c:v>48.846041142651821</c:v>
                </c:pt>
                <c:pt idx="26" formatCode="0\.0">
                  <c:v>48.687338768779782</c:v>
                </c:pt>
                <c:pt idx="27" formatCode="0\.0">
                  <c:v>43.22935894997147</c:v>
                </c:pt>
                <c:pt idx="28" formatCode="0\.0">
                  <c:v>51.169963167587476</c:v>
                </c:pt>
                <c:pt idx="29" formatCode="0\.0">
                  <c:v>52.615115730999072</c:v>
                </c:pt>
                <c:pt idx="30" formatCode="0\.0">
                  <c:v>53.730347023760928</c:v>
                </c:pt>
                <c:pt idx="31" formatCode="0\.0">
                  <c:v>50.528783851976442</c:v>
                </c:pt>
                <c:pt idx="32" formatCode="0\.0">
                  <c:v>50.403872500000006</c:v>
                </c:pt>
                <c:pt idx="33" formatCode="0\.0">
                  <c:v>49.943827200257672</c:v>
                </c:pt>
                <c:pt idx="34" formatCode="0\.0">
                  <c:v>50.006742994877982</c:v>
                </c:pt>
                <c:pt idx="35" formatCode="0\.0">
                  <c:v>50.69865104128872</c:v>
                </c:pt>
                <c:pt idx="36" formatCode="0\.0">
                  <c:v>54.081840212857756</c:v>
                </c:pt>
                <c:pt idx="37" formatCode="0\.0">
                  <c:v>55.114923212231915</c:v>
                </c:pt>
                <c:pt idx="38" formatCode="0\.0">
                  <c:v>56.613573645415748</c:v>
                </c:pt>
                <c:pt idx="39" formatCode="0\.0">
                  <c:v>58.142020805012109</c:v>
                </c:pt>
                <c:pt idx="40" formatCode="0\.0">
                  <c:v>57.201778160919545</c:v>
                </c:pt>
                <c:pt idx="41" formatCode="0\.0">
                  <c:v>56.17704431137723</c:v>
                </c:pt>
                <c:pt idx="42" formatCode="0\.0">
                  <c:v>52.208296000000011</c:v>
                </c:pt>
                <c:pt idx="43" formatCode="0\.0">
                  <c:v>49.379347979797977</c:v>
                </c:pt>
                <c:pt idx="44" formatCode="0\.0">
                  <c:v>52.013001960784308</c:v>
                </c:pt>
                <c:pt idx="45" formatCode="0\.0">
                  <c:v>51.1971191588785</c:v>
                </c:pt>
                <c:pt idx="46" formatCode="0\.0">
                  <c:v>47.681877314814813</c:v>
                </c:pt>
                <c:pt idx="47" formatCode="0\.0">
                  <c:v>48.216205000000002</c:v>
                </c:pt>
                <c:pt idx="48" formatCode="0\.0">
                  <c:v>46.778715116279066</c:v>
                </c:pt>
                <c:pt idx="49" formatCode="0\.0">
                  <c:v>42.865677647058824</c:v>
                </c:pt>
                <c:pt idx="50" formatCode="0\.0">
                  <c:v>43.779820284697507</c:v>
                </c:pt>
                <c:pt idx="51" formatCode="0\.0">
                  <c:v>43.293149657534251</c:v>
                </c:pt>
                <c:pt idx="52" formatCode="0\.0">
                  <c:v>43.140338888888891</c:v>
                </c:pt>
                <c:pt idx="53" formatCode="0\.0">
                  <c:v>42.278787460815046</c:v>
                </c:pt>
                <c:pt idx="54" formatCode="0\.0">
                  <c:v>39.111939318885454</c:v>
                </c:pt>
                <c:pt idx="55" formatCode="0\.0">
                  <c:v>30.368251184834129</c:v>
                </c:pt>
                <c:pt idx="56" formatCode="0\.0">
                  <c:v>29.669323678646936</c:v>
                </c:pt>
                <c:pt idx="57" formatCode="0\.0">
                  <c:v>13.762511221590909</c:v>
                </c:pt>
                <c:pt idx="58" formatCode="0\.0">
                  <c:v>9.2094040314650947</c:v>
                </c:pt>
                <c:pt idx="59" formatCode="0\.0">
                  <c:v>17.426567919799496</c:v>
                </c:pt>
                <c:pt idx="60" formatCode="0\.0">
                  <c:v>23.428188421052628</c:v>
                </c:pt>
                <c:pt idx="61" formatCode="0\.0">
                  <c:v>23.43661197916667</c:v>
                </c:pt>
                <c:pt idx="62" formatCode="0\.0">
                  <c:v>28.321228171828178</c:v>
                </c:pt>
                <c:pt idx="63" formatCode="0\.0">
                  <c:v>36.350080836236934</c:v>
                </c:pt>
                <c:pt idx="64" formatCode="0\.0">
                  <c:v>39.016695764705887</c:v>
                </c:pt>
                <c:pt idx="65" formatCode="0\.0">
                  <c:v>37.506824821852739</c:v>
                </c:pt>
                <c:pt idx="66" formatCode="0\.0">
                  <c:v>38.319102477477472</c:v>
                </c:pt>
                <c:pt idx="67" formatCode="0\.0">
                  <c:v>37.937335076252729</c:v>
                </c:pt>
                <c:pt idx="68" formatCode="0\.0">
                  <c:v>38.113742690677974</c:v>
                </c:pt>
                <c:pt idx="69" formatCode="0\.0">
                  <c:v>38.727145973496434</c:v>
                </c:pt>
                <c:pt idx="70" formatCode="0\.0">
                  <c:v>37.572339393939394</c:v>
                </c:pt>
                <c:pt idx="71" formatCode="0\.0">
                  <c:v>38.104111222444892</c:v>
                </c:pt>
                <c:pt idx="72" formatCode="0\.0">
                  <c:v>40.584299092741936</c:v>
                </c:pt>
                <c:pt idx="73" formatCode="0\.0">
                  <c:v>40.297703241182084</c:v>
                </c:pt>
                <c:pt idx="74" formatCode="0\.0">
                  <c:v>41.913886096256682</c:v>
                </c:pt>
                <c:pt idx="75" formatCode="0\.0">
                  <c:v>43.530994057724961</c:v>
                </c:pt>
                <c:pt idx="76" formatCode="0\.0">
                  <c:v>42.78418374805598</c:v>
                </c:pt>
                <c:pt idx="77" formatCode="0\.0">
                  <c:v>42.992064417613634</c:v>
                </c:pt>
                <c:pt idx="78" formatCode="0\.0">
                  <c:v>41.249738566131022</c:v>
                </c:pt>
                <c:pt idx="79" formatCode="0\.0">
                  <c:v>40.765870236869205</c:v>
                </c:pt>
                <c:pt idx="80" formatCode="0\.0">
                  <c:v>36.372489740082074</c:v>
                </c:pt>
                <c:pt idx="81" formatCode="0\.0">
                  <c:v>38.009747899159663</c:v>
                </c:pt>
                <c:pt idx="82" formatCode="0\.0">
                  <c:v>39.664463257704028</c:v>
                </c:pt>
                <c:pt idx="83" formatCode="0\.0">
                  <c:v>39.364535160905838</c:v>
                </c:pt>
                <c:pt idx="84" formatCode="0\.0">
                  <c:v>37.388534768211919</c:v>
                </c:pt>
                <c:pt idx="85" formatCode="0\.0">
                  <c:v>39.287441273048742</c:v>
                </c:pt>
                <c:pt idx="86" formatCode="0\.0">
                  <c:v>45.369707401032699</c:v>
                </c:pt>
                <c:pt idx="87" formatCode="0\.0">
                  <c:v>35.941742439024388</c:v>
                </c:pt>
                <c:pt idx="88" formatCode="0\.0">
                  <c:v>37.585084775388921</c:v>
                </c:pt>
                <c:pt idx="89" formatCode="0\.0">
                  <c:v>33.816377211491641</c:v>
                </c:pt>
                <c:pt idx="90" formatCode="0\.0">
                  <c:v>35.617458662297032</c:v>
                </c:pt>
                <c:pt idx="91" formatCode="0\.0">
                  <c:v>31.906568650699551</c:v>
                </c:pt>
                <c:pt idx="92" formatCode="0\.0">
                  <c:v>28.36034318398475</c:v>
                </c:pt>
                <c:pt idx="93" formatCode="0\.0">
                  <c:v>29.481110182864573</c:v>
                </c:pt>
                <c:pt idx="94" formatCode="0\.0">
                  <c:v>29.678704425391878</c:v>
                </c:pt>
                <c:pt idx="95" formatCode="0\.0">
                  <c:v>31.891379854752135</c:v>
                </c:pt>
                <c:pt idx="96" formatCode="0\.0">
                  <c:v>30.936237244024383</c:v>
                </c:pt>
                <c:pt idx="97" formatCode="0\.0">
                  <c:v>30.337007874015747</c:v>
                </c:pt>
                <c:pt idx="98" formatCode="0\.0">
                  <c:v>31.98277895730125</c:v>
                </c:pt>
                <c:pt idx="99" formatCode="0\.0">
                  <c:v>32.704119006029195</c:v>
                </c:pt>
                <c:pt idx="100" formatCode="0\.0">
                  <c:v>34.630911188004617</c:v>
                </c:pt>
                <c:pt idx="101" formatCode="0\.0">
                  <c:v>34.100993027678008</c:v>
                </c:pt>
                <c:pt idx="102" formatCode="0\.0">
                  <c:v>35.534462941678093</c:v>
                </c:pt>
                <c:pt idx="103" formatCode="0\.0">
                  <c:v>34.797726512871947</c:v>
                </c:pt>
                <c:pt idx="104" formatCode="0\.0">
                  <c:v>33.743039924179598</c:v>
                </c:pt>
                <c:pt idx="105" formatCode="0\.0">
                  <c:v>31.175161862860286</c:v>
                </c:pt>
                <c:pt idx="106" formatCode="0\.0">
                  <c:v>32.653428385094564</c:v>
                </c:pt>
                <c:pt idx="107" formatCode="0\.0">
                  <c:v>31.585742238718655</c:v>
                </c:pt>
                <c:pt idx="108" formatCode="0\.0">
                  <c:v>30.802969567327565</c:v>
                </c:pt>
                <c:pt idx="109" formatCode="0\.0">
                  <c:v>29.712331198270437</c:v>
                </c:pt>
                <c:pt idx="110" formatCode="0\.0">
                  <c:v>28.246279965938776</c:v>
                </c:pt>
                <c:pt idx="111" formatCode="0\.0">
                  <c:v>31.523672508501182</c:v>
                </c:pt>
                <c:pt idx="112" formatCode="0\.0">
                  <c:v>29.750843618545741</c:v>
                </c:pt>
                <c:pt idx="113" formatCode="0\.0">
                  <c:v>29.43787609119417</c:v>
                </c:pt>
                <c:pt idx="114" formatCode="0\.0">
                  <c:v>26.447584320875116</c:v>
                </c:pt>
                <c:pt idx="115" formatCode="0\.0">
                  <c:v>24.348919854818789</c:v>
                </c:pt>
                <c:pt idx="116" formatCode="0\.0">
                  <c:v>23.87761077493656</c:v>
                </c:pt>
                <c:pt idx="117" formatCode="0\.0">
                  <c:v>23.629060332592452</c:v>
                </c:pt>
                <c:pt idx="118" formatCode="0\.0">
                  <c:v>23.406182225505852</c:v>
                </c:pt>
                <c:pt idx="119" formatCode="0\.0">
                  <c:v>23.704431346867498</c:v>
                </c:pt>
                <c:pt idx="120" formatCode="0\.0">
                  <c:v>24.00854885500895</c:v>
                </c:pt>
                <c:pt idx="121" formatCode="0\.0">
                  <c:v>23.980838389106982</c:v>
                </c:pt>
                <c:pt idx="122" formatCode="0\.0">
                  <c:v>24.35123727232811</c:v>
                </c:pt>
                <c:pt idx="123" formatCode="0\.0">
                  <c:v>24.774008115419299</c:v>
                </c:pt>
                <c:pt idx="124" formatCode="0\.0">
                  <c:v>25.233857972453912</c:v>
                </c:pt>
                <c:pt idx="125" formatCode="0\.0">
                  <c:v>26.602518259457312</c:v>
                </c:pt>
                <c:pt idx="126" formatCode="0\.0">
                  <c:v>25.018408907094376</c:v>
                </c:pt>
                <c:pt idx="127" formatCode="0\.0">
                  <c:v>24.514194759726696</c:v>
                </c:pt>
                <c:pt idx="128" formatCode="0\.0">
                  <c:v>24.446078656175683</c:v>
                </c:pt>
                <c:pt idx="129" formatCode="0\.0">
                  <c:v>24.184501952982139</c:v>
                </c:pt>
                <c:pt idx="130" formatCode="0\.0">
                  <c:v>24.963059872769868</c:v>
                </c:pt>
                <c:pt idx="131" formatCode="0\.0">
                  <c:v>26.392708637644159</c:v>
                </c:pt>
                <c:pt idx="132" formatCode="0\.0">
                  <c:v>25.927386617236873</c:v>
                </c:pt>
                <c:pt idx="133" formatCode="0\.0">
                  <c:v>27.222623069781051</c:v>
                </c:pt>
                <c:pt idx="134" formatCode="0\.0">
                  <c:v>25.793592128419686</c:v>
                </c:pt>
                <c:pt idx="135" formatCode="0\.0">
                  <c:v>28.139991201670288</c:v>
                </c:pt>
                <c:pt idx="136" formatCode="0\.0">
                  <c:v>26.179386239501419</c:v>
                </c:pt>
                <c:pt idx="137" formatCode="0\.0">
                  <c:v>25.625042916453584</c:v>
                </c:pt>
                <c:pt idx="138" formatCode="0\.0">
                  <c:v>25.263672359893182</c:v>
                </c:pt>
                <c:pt idx="139" formatCode="0\.0">
                  <c:v>24.828962162914454</c:v>
                </c:pt>
                <c:pt idx="140" formatCode="0\.0">
                  <c:v>24.911139367569067</c:v>
                </c:pt>
                <c:pt idx="141" formatCode="0\.0">
                  <c:v>25.822998478676684</c:v>
                </c:pt>
                <c:pt idx="142" formatCode="0\.0">
                  <c:v>27.096657453197796</c:v>
                </c:pt>
                <c:pt idx="143" formatCode="0\.0">
                  <c:v>26.910983419402829</c:v>
                </c:pt>
                <c:pt idx="144" formatCode="0\.0">
                  <c:v>26.444865232773463</c:v>
                </c:pt>
                <c:pt idx="145" formatCode="0\.0">
                  <c:v>26.425640657052966</c:v>
                </c:pt>
                <c:pt idx="146" formatCode="0\.0">
                  <c:v>26.43288734808581</c:v>
                </c:pt>
                <c:pt idx="147" formatCode="0\.0">
                  <c:v>26.963996695653812</c:v>
                </c:pt>
                <c:pt idx="148" formatCode="0\.0">
                  <c:v>28.081676069721663</c:v>
                </c:pt>
                <c:pt idx="149" formatCode="0\.0">
                  <c:v>29.267655217649381</c:v>
                </c:pt>
                <c:pt idx="150" formatCode="0\.0">
                  <c:v>29.792928887539897</c:v>
                </c:pt>
                <c:pt idx="151" formatCode="0\.0">
                  <c:v>29.600903676473735</c:v>
                </c:pt>
                <c:pt idx="152" formatCode="0\.0">
                  <c:v>29.130344590242952</c:v>
                </c:pt>
                <c:pt idx="153" formatCode="0\.0">
                  <c:v>28.707536447461408</c:v>
                </c:pt>
              </c:numCache>
            </c:numRef>
          </c:val>
          <c:smooth val="0"/>
        </c:ser>
        <c:ser>
          <c:idx val="2"/>
          <c:order val="2"/>
          <c:tx>
            <c:v>Social security contributions</c:v>
          </c:tx>
          <c:spPr>
            <a:ln w="28575">
              <a:solidFill>
                <a:srgbClr val="4F81BD"/>
              </a:solidFill>
              <a:prstDash val="solid"/>
            </a:ln>
          </c:spPr>
          <c:marker>
            <c:symbol val="none"/>
          </c:marker>
          <c:cat>
            <c:numRef>
              <c:f>'Ch1 Data'!$K$4:$K$157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 formatCode="0">
                  <c:v>1902</c:v>
                </c:pt>
                <c:pt idx="43" formatCode="0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 formatCode="0">
                  <c:v>1912</c:v>
                </c:pt>
                <c:pt idx="53" formatCode="0">
                  <c:v>1913</c:v>
                </c:pt>
                <c:pt idx="54" formatCode="0">
                  <c:v>1914</c:v>
                </c:pt>
                <c:pt idx="55">
                  <c:v>1915</c:v>
                </c:pt>
                <c:pt idx="56">
                  <c:v>1916</c:v>
                </c:pt>
                <c:pt idx="57" formatCode="0">
                  <c:v>1917</c:v>
                </c:pt>
                <c:pt idx="58">
                  <c:v>1918</c:v>
                </c:pt>
                <c:pt idx="59">
                  <c:v>1919</c:v>
                </c:pt>
                <c:pt idx="60" formatCode="0">
                  <c:v>1920</c:v>
                </c:pt>
                <c:pt idx="61" formatCode="0">
                  <c:v>1921</c:v>
                </c:pt>
                <c:pt idx="62" formatCode="0">
                  <c:v>1922</c:v>
                </c:pt>
                <c:pt idx="63" formatCode="0">
                  <c:v>1923</c:v>
                </c:pt>
                <c:pt idx="64" formatCode="0">
                  <c:v>1924</c:v>
                </c:pt>
                <c:pt idx="65" formatCode="0">
                  <c:v>1925</c:v>
                </c:pt>
                <c:pt idx="66" formatCode="0">
                  <c:v>1926</c:v>
                </c:pt>
                <c:pt idx="67" formatCode="0">
                  <c:v>1927</c:v>
                </c:pt>
                <c:pt idx="68" formatCode="0">
                  <c:v>1928</c:v>
                </c:pt>
                <c:pt idx="69" formatCode="0">
                  <c:v>1929</c:v>
                </c:pt>
                <c:pt idx="70" formatCode="0">
                  <c:v>1930</c:v>
                </c:pt>
                <c:pt idx="71" formatCode="0">
                  <c:v>1931</c:v>
                </c:pt>
                <c:pt idx="72" formatCode="0">
                  <c:v>1932</c:v>
                </c:pt>
                <c:pt idx="73" formatCode="0">
                  <c:v>1933</c:v>
                </c:pt>
                <c:pt idx="74" formatCode="0">
                  <c:v>1934</c:v>
                </c:pt>
                <c:pt idx="75" formatCode="0">
                  <c:v>1935</c:v>
                </c:pt>
                <c:pt idx="76" formatCode="0">
                  <c:v>1936</c:v>
                </c:pt>
                <c:pt idx="77" formatCode="0">
                  <c:v>1937</c:v>
                </c:pt>
                <c:pt idx="78" formatCode="0">
                  <c:v>1938</c:v>
                </c:pt>
                <c:pt idx="79" formatCode="0">
                  <c:v>1939</c:v>
                </c:pt>
                <c:pt idx="80" formatCode="0">
                  <c:v>1940</c:v>
                </c:pt>
                <c:pt idx="81" formatCode="0">
                  <c:v>1941</c:v>
                </c:pt>
                <c:pt idx="82" formatCode="0">
                  <c:v>1942</c:v>
                </c:pt>
                <c:pt idx="83" formatCode="0">
                  <c:v>1943</c:v>
                </c:pt>
                <c:pt idx="84" formatCode="0">
                  <c:v>1944</c:v>
                </c:pt>
                <c:pt idx="85" formatCode="0">
                  <c:v>1945</c:v>
                </c:pt>
                <c:pt idx="86" formatCode="0">
                  <c:v>1946</c:v>
                </c:pt>
                <c:pt idx="87" formatCode="0">
                  <c:v>1947</c:v>
                </c:pt>
                <c:pt idx="88" formatCode="0">
                  <c:v>1948</c:v>
                </c:pt>
                <c:pt idx="89" formatCode="0">
                  <c:v>1949</c:v>
                </c:pt>
                <c:pt idx="90" formatCode="0">
                  <c:v>1950</c:v>
                </c:pt>
                <c:pt idx="91" formatCode="0">
                  <c:v>1951</c:v>
                </c:pt>
                <c:pt idx="92" formatCode="0">
                  <c:v>1952</c:v>
                </c:pt>
                <c:pt idx="93" formatCode="0">
                  <c:v>1953</c:v>
                </c:pt>
                <c:pt idx="94" formatCode="0">
                  <c:v>1954</c:v>
                </c:pt>
                <c:pt idx="95" formatCode="0">
                  <c:v>1955</c:v>
                </c:pt>
                <c:pt idx="96" formatCode="0">
                  <c:v>1956</c:v>
                </c:pt>
                <c:pt idx="97" formatCode="0">
                  <c:v>1957</c:v>
                </c:pt>
                <c:pt idx="98" formatCode="0">
                  <c:v>1958</c:v>
                </c:pt>
                <c:pt idx="99" formatCode="0">
                  <c:v>1959</c:v>
                </c:pt>
                <c:pt idx="100" formatCode="0">
                  <c:v>1960</c:v>
                </c:pt>
                <c:pt idx="101" formatCode="0">
                  <c:v>1961</c:v>
                </c:pt>
                <c:pt idx="102" formatCode="0">
                  <c:v>1962</c:v>
                </c:pt>
                <c:pt idx="103" formatCode="0">
                  <c:v>1963</c:v>
                </c:pt>
                <c:pt idx="104" formatCode="0">
                  <c:v>1964</c:v>
                </c:pt>
                <c:pt idx="105" formatCode="0">
                  <c:v>1965</c:v>
                </c:pt>
                <c:pt idx="106" formatCode="0">
                  <c:v>1966</c:v>
                </c:pt>
                <c:pt idx="107" formatCode="0">
                  <c:v>1967</c:v>
                </c:pt>
                <c:pt idx="108" formatCode="0">
                  <c:v>1968</c:v>
                </c:pt>
                <c:pt idx="109" formatCode="0">
                  <c:v>1969</c:v>
                </c:pt>
                <c:pt idx="110" formatCode="0">
                  <c:v>1970</c:v>
                </c:pt>
                <c:pt idx="111" formatCode="0">
                  <c:v>1971</c:v>
                </c:pt>
                <c:pt idx="112" formatCode="0">
                  <c:v>1972</c:v>
                </c:pt>
                <c:pt idx="113" formatCode="0">
                  <c:v>1973</c:v>
                </c:pt>
                <c:pt idx="114" formatCode="0">
                  <c:v>1974</c:v>
                </c:pt>
                <c:pt idx="115" formatCode="0">
                  <c:v>1975</c:v>
                </c:pt>
                <c:pt idx="116" formatCode="0">
                  <c:v>1976</c:v>
                </c:pt>
                <c:pt idx="117" formatCode="0">
                  <c:v>1977</c:v>
                </c:pt>
                <c:pt idx="118" formatCode="0">
                  <c:v>1978</c:v>
                </c:pt>
                <c:pt idx="119" formatCode="0">
                  <c:v>1979</c:v>
                </c:pt>
                <c:pt idx="120" formatCode="0">
                  <c:v>1980</c:v>
                </c:pt>
                <c:pt idx="121" formatCode="0">
                  <c:v>1981</c:v>
                </c:pt>
                <c:pt idx="122" formatCode="0">
                  <c:v>1982</c:v>
                </c:pt>
                <c:pt idx="123" formatCode="0">
                  <c:v>1983</c:v>
                </c:pt>
                <c:pt idx="124" formatCode="0">
                  <c:v>1984</c:v>
                </c:pt>
                <c:pt idx="125" formatCode="0">
                  <c:v>1985</c:v>
                </c:pt>
                <c:pt idx="126" formatCode="0">
                  <c:v>1986</c:v>
                </c:pt>
                <c:pt idx="127" formatCode="0">
                  <c:v>1987</c:v>
                </c:pt>
                <c:pt idx="128" formatCode="0">
                  <c:v>1988</c:v>
                </c:pt>
                <c:pt idx="129" formatCode="0">
                  <c:v>1989</c:v>
                </c:pt>
                <c:pt idx="130" formatCode="0">
                  <c:v>1990</c:v>
                </c:pt>
                <c:pt idx="131" formatCode="0">
                  <c:v>1991</c:v>
                </c:pt>
                <c:pt idx="132" formatCode="0">
                  <c:v>1992</c:v>
                </c:pt>
                <c:pt idx="133" formatCode="0">
                  <c:v>1993</c:v>
                </c:pt>
                <c:pt idx="134" formatCode="0">
                  <c:v>1994</c:v>
                </c:pt>
                <c:pt idx="135" formatCode="0">
                  <c:v>1995</c:v>
                </c:pt>
                <c:pt idx="136" formatCode="0">
                  <c:v>1996</c:v>
                </c:pt>
                <c:pt idx="137" formatCode="0">
                  <c:v>1997</c:v>
                </c:pt>
                <c:pt idx="138" formatCode="0">
                  <c:v>1998</c:v>
                </c:pt>
                <c:pt idx="139" formatCode="0">
                  <c:v>1999</c:v>
                </c:pt>
                <c:pt idx="140" formatCode="0">
                  <c:v>2000</c:v>
                </c:pt>
                <c:pt idx="141" formatCode="0">
                  <c:v>2001</c:v>
                </c:pt>
                <c:pt idx="142" formatCode="0">
                  <c:v>2002</c:v>
                </c:pt>
                <c:pt idx="143" formatCode="0">
                  <c:v>2003</c:v>
                </c:pt>
                <c:pt idx="144" formatCode="0">
                  <c:v>2004</c:v>
                </c:pt>
                <c:pt idx="145" formatCode="0">
                  <c:v>2005</c:v>
                </c:pt>
                <c:pt idx="146" formatCode="0">
                  <c:v>2006</c:v>
                </c:pt>
                <c:pt idx="147" formatCode="0">
                  <c:v>2007</c:v>
                </c:pt>
                <c:pt idx="148" formatCode="0">
                  <c:v>2008</c:v>
                </c:pt>
                <c:pt idx="149" formatCode="0">
                  <c:v>2009</c:v>
                </c:pt>
                <c:pt idx="150" formatCode="0">
                  <c:v>2010</c:v>
                </c:pt>
                <c:pt idx="151" formatCode="0">
                  <c:v>2011</c:v>
                </c:pt>
                <c:pt idx="152" formatCode="0">
                  <c:v>2012</c:v>
                </c:pt>
                <c:pt idx="153" formatCode="0">
                  <c:v>2013</c:v>
                </c:pt>
              </c:numCache>
            </c:numRef>
          </c:cat>
          <c:val>
            <c:numRef>
              <c:f>'Ch1 Data'!$N$4:$N$157</c:f>
              <c:numCache>
                <c:formatCode>General</c:formatCode>
                <c:ptCount val="154"/>
                <c:pt idx="2" formatCode="0\.0">
                  <c:v>0</c:v>
                </c:pt>
                <c:pt idx="3" formatCode="0\.0">
                  <c:v>0</c:v>
                </c:pt>
                <c:pt idx="4" formatCode="0\.0">
                  <c:v>0</c:v>
                </c:pt>
                <c:pt idx="5" formatCode="0\.0">
                  <c:v>0</c:v>
                </c:pt>
                <c:pt idx="6" formatCode="0\.0">
                  <c:v>0</c:v>
                </c:pt>
                <c:pt idx="7" formatCode="0\.0">
                  <c:v>0</c:v>
                </c:pt>
                <c:pt idx="8" formatCode="0\.0">
                  <c:v>0</c:v>
                </c:pt>
                <c:pt idx="9" formatCode="0\.0">
                  <c:v>0</c:v>
                </c:pt>
                <c:pt idx="10" formatCode="0\.0">
                  <c:v>0</c:v>
                </c:pt>
                <c:pt idx="11" formatCode="0\.0">
                  <c:v>0</c:v>
                </c:pt>
                <c:pt idx="12" formatCode="0\.0">
                  <c:v>0</c:v>
                </c:pt>
                <c:pt idx="13" formatCode="0\.0">
                  <c:v>0</c:v>
                </c:pt>
                <c:pt idx="14" formatCode="0\.0">
                  <c:v>0</c:v>
                </c:pt>
                <c:pt idx="15" formatCode="0\.0">
                  <c:v>0</c:v>
                </c:pt>
                <c:pt idx="16" formatCode="0\.0">
                  <c:v>0</c:v>
                </c:pt>
                <c:pt idx="17" formatCode="0\.0">
                  <c:v>0</c:v>
                </c:pt>
                <c:pt idx="18" formatCode="0\.0">
                  <c:v>0</c:v>
                </c:pt>
                <c:pt idx="19" formatCode="0\.0">
                  <c:v>0</c:v>
                </c:pt>
                <c:pt idx="20" formatCode="0\.0">
                  <c:v>0</c:v>
                </c:pt>
                <c:pt idx="21" formatCode="0\.0">
                  <c:v>0</c:v>
                </c:pt>
                <c:pt idx="22" formatCode="0\.0">
                  <c:v>0</c:v>
                </c:pt>
                <c:pt idx="23" formatCode="0\.0">
                  <c:v>0</c:v>
                </c:pt>
                <c:pt idx="24" formatCode="0\.0">
                  <c:v>0</c:v>
                </c:pt>
                <c:pt idx="25" formatCode="0\.0">
                  <c:v>0</c:v>
                </c:pt>
                <c:pt idx="26" formatCode="0\.0">
                  <c:v>0</c:v>
                </c:pt>
                <c:pt idx="27" formatCode="0\.0">
                  <c:v>0</c:v>
                </c:pt>
                <c:pt idx="28" formatCode="0\.0">
                  <c:v>0</c:v>
                </c:pt>
                <c:pt idx="29" formatCode="0\.0">
                  <c:v>0</c:v>
                </c:pt>
                <c:pt idx="30" formatCode="0\.0">
                  <c:v>0</c:v>
                </c:pt>
                <c:pt idx="31" formatCode="0\.0">
                  <c:v>0</c:v>
                </c:pt>
                <c:pt idx="32" formatCode="0\.0">
                  <c:v>0</c:v>
                </c:pt>
                <c:pt idx="33" formatCode="0\.0">
                  <c:v>0</c:v>
                </c:pt>
                <c:pt idx="34" formatCode="0\.0">
                  <c:v>0</c:v>
                </c:pt>
                <c:pt idx="35" formatCode="0\.0">
                  <c:v>0</c:v>
                </c:pt>
                <c:pt idx="36" formatCode="0\.0">
                  <c:v>0</c:v>
                </c:pt>
                <c:pt idx="37" formatCode="0\.0">
                  <c:v>0</c:v>
                </c:pt>
                <c:pt idx="38" formatCode="0\.0">
                  <c:v>0</c:v>
                </c:pt>
                <c:pt idx="39" formatCode="0\.0">
                  <c:v>0</c:v>
                </c:pt>
                <c:pt idx="40" formatCode="0\.0">
                  <c:v>0</c:v>
                </c:pt>
                <c:pt idx="41" formatCode="0\.0">
                  <c:v>0</c:v>
                </c:pt>
                <c:pt idx="42" formatCode="0\.0">
                  <c:v>0</c:v>
                </c:pt>
                <c:pt idx="43" formatCode="0\.0">
                  <c:v>0</c:v>
                </c:pt>
                <c:pt idx="44" formatCode="0\.0">
                  <c:v>0</c:v>
                </c:pt>
                <c:pt idx="45" formatCode="0\.0">
                  <c:v>0</c:v>
                </c:pt>
                <c:pt idx="46" formatCode="0\.0">
                  <c:v>0</c:v>
                </c:pt>
                <c:pt idx="47" formatCode="0\.0">
                  <c:v>0</c:v>
                </c:pt>
                <c:pt idx="48" formatCode="0\.0">
                  <c:v>0</c:v>
                </c:pt>
                <c:pt idx="49" formatCode="0\.0">
                  <c:v>0</c:v>
                </c:pt>
                <c:pt idx="50" formatCode="0\.0">
                  <c:v>0</c:v>
                </c:pt>
                <c:pt idx="51" formatCode="0\.0">
                  <c:v>0</c:v>
                </c:pt>
                <c:pt idx="52" formatCode="0\.0">
                  <c:v>0</c:v>
                </c:pt>
                <c:pt idx="53" formatCode="0\.0">
                  <c:v>0</c:v>
                </c:pt>
                <c:pt idx="54" formatCode="0\.0">
                  <c:v>4.0247678018575854</c:v>
                </c:pt>
                <c:pt idx="55" formatCode="0\.0">
                  <c:v>3.080568720379147</c:v>
                </c:pt>
                <c:pt idx="56" formatCode="0\.0">
                  <c:v>2.9598308668076112</c:v>
                </c:pt>
                <c:pt idx="57" formatCode="0\.0">
                  <c:v>2.1306818181818183</c:v>
                </c:pt>
                <c:pt idx="58" formatCode="0\.0">
                  <c:v>1.6715830875122912</c:v>
                </c:pt>
                <c:pt idx="59" formatCode="0\.0">
                  <c:v>1.5873015873015872</c:v>
                </c:pt>
                <c:pt idx="60" formatCode="0\.0">
                  <c:v>1.7004048582995952</c:v>
                </c:pt>
                <c:pt idx="61" formatCode="0\.0">
                  <c:v>1.8229166666666667</c:v>
                </c:pt>
                <c:pt idx="62" formatCode="0\.0">
                  <c:v>2.197802197802198</c:v>
                </c:pt>
                <c:pt idx="63" formatCode="0\.0">
                  <c:v>2.4390243902439024</c:v>
                </c:pt>
                <c:pt idx="64" formatCode="0\.0">
                  <c:v>2.4705882352941178</c:v>
                </c:pt>
                <c:pt idx="65" formatCode="0\.0">
                  <c:v>2.6128266033254155</c:v>
                </c:pt>
                <c:pt idx="66" formatCode="0\.0">
                  <c:v>2.5900900900900901</c:v>
                </c:pt>
                <c:pt idx="67" formatCode="0\.0">
                  <c:v>2.505446623093682</c:v>
                </c:pt>
                <c:pt idx="68" formatCode="0\.0">
                  <c:v>2.5423728813559325</c:v>
                </c:pt>
                <c:pt idx="69" formatCode="0\.0">
                  <c:v>2.4464831804281344</c:v>
                </c:pt>
                <c:pt idx="70" formatCode="0\.0">
                  <c:v>2.5252525252525255</c:v>
                </c:pt>
                <c:pt idx="71" formatCode="0\.0">
                  <c:v>2.5050100200400802</c:v>
                </c:pt>
                <c:pt idx="72" formatCode="0\.0">
                  <c:v>2.4193548387096775</c:v>
                </c:pt>
                <c:pt idx="73" formatCode="0\.0">
                  <c:v>2.28789323164919</c:v>
                </c:pt>
                <c:pt idx="74" formatCode="0\.0">
                  <c:v>2.1390374331550799</c:v>
                </c:pt>
                <c:pt idx="75" formatCode="0\.0">
                  <c:v>2.1222410865874366</c:v>
                </c:pt>
                <c:pt idx="76" formatCode="0\.0">
                  <c:v>2.0995334370139966</c:v>
                </c:pt>
                <c:pt idx="77" formatCode="0\.0">
                  <c:v>3.125</c:v>
                </c:pt>
                <c:pt idx="78" formatCode="0\.0">
                  <c:v>2.7812113720642766</c:v>
                </c:pt>
                <c:pt idx="79" formatCode="0\.0">
                  <c:v>2.4201853759011329</c:v>
                </c:pt>
                <c:pt idx="80" formatCode="0\.0">
                  <c:v>2.188782489740082</c:v>
                </c:pt>
                <c:pt idx="81" formatCode="0\.0">
                  <c:v>2.0008003201280511</c:v>
                </c:pt>
                <c:pt idx="82" formatCode="0\.0">
                  <c:v>1.8286488316965797</c:v>
                </c:pt>
                <c:pt idx="83" formatCode="0\.0">
                  <c:v>1.7282479141835518</c:v>
                </c:pt>
                <c:pt idx="84" formatCode="0\.0">
                  <c:v>1.7108167770419427</c:v>
                </c:pt>
                <c:pt idx="85" formatCode="0\.0">
                  <c:v>1.6418287446324831</c:v>
                </c:pt>
                <c:pt idx="86" formatCode="0\.0">
                  <c:v>1.6474059503319398</c:v>
                </c:pt>
                <c:pt idx="87" formatCode="0\.0">
                  <c:v>1.3463414634146342</c:v>
                </c:pt>
                <c:pt idx="88" formatCode="0\.0">
                  <c:v>2.7792343995804929</c:v>
                </c:pt>
                <c:pt idx="89" formatCode="0\.0">
                  <c:v>2.5158253530271062</c:v>
                </c:pt>
                <c:pt idx="90" formatCode="0\.0">
                  <c:v>6.3309995531059133</c:v>
                </c:pt>
                <c:pt idx="91" formatCode="0\.0">
                  <c:v>5.6438226227175718</c:v>
                </c:pt>
                <c:pt idx="92" formatCode="0\.0">
                  <c:v>5.0619637750238322</c:v>
                </c:pt>
                <c:pt idx="93" formatCode="0\.0">
                  <c:v>5.1981806367771286</c:v>
                </c:pt>
                <c:pt idx="94" formatCode="0\.0">
                  <c:v>6.2267255564215809</c:v>
                </c:pt>
                <c:pt idx="95" formatCode="0\.0">
                  <c:v>8.4938427533943806</c:v>
                </c:pt>
                <c:pt idx="96" formatCode="0\.0">
                  <c:v>8.4788713101842319</c:v>
                </c:pt>
                <c:pt idx="97" formatCode="0\.0">
                  <c:v>9.3543307086614185</c:v>
                </c:pt>
                <c:pt idx="98" formatCode="0\.0">
                  <c:v>9.1354092946449637</c:v>
                </c:pt>
                <c:pt idx="99" formatCode="0\.0">
                  <c:v>11.218797543246746</c:v>
                </c:pt>
                <c:pt idx="100" formatCode="0\.0">
                  <c:v>12.634563629373318</c:v>
                </c:pt>
                <c:pt idx="101" formatCode="0\.0">
                  <c:v>12.279738009718995</c:v>
                </c:pt>
                <c:pt idx="102" formatCode="0\.0">
                  <c:v>13.974268658929962</c:v>
                </c:pt>
                <c:pt idx="103" formatCode="0\.0">
                  <c:v>16.018054162487463</c:v>
                </c:pt>
                <c:pt idx="104" formatCode="0\.0">
                  <c:v>16.523516171069776</c:v>
                </c:pt>
                <c:pt idx="105" formatCode="0\.0">
                  <c:v>12.159088068394871</c:v>
                </c:pt>
                <c:pt idx="106" formatCode="0\.0">
                  <c:v>12.580115591337396</c:v>
                </c:pt>
                <c:pt idx="107" formatCode="0\.0">
                  <c:v>14.108486474492166</c:v>
                </c:pt>
                <c:pt idx="108" formatCode="0\.0">
                  <c:v>15.473387140263521</c:v>
                </c:pt>
                <c:pt idx="109" formatCode="0\.0">
                  <c:v>16.353398622158405</c:v>
                </c:pt>
                <c:pt idx="110" formatCode="0\.0">
                  <c:v>16.053516532682899</c:v>
                </c:pt>
                <c:pt idx="111" formatCode="0\.0">
                  <c:v>17.785770337431337</c:v>
                </c:pt>
                <c:pt idx="112" formatCode="0\.0">
                  <c:v>18.330790921277679</c:v>
                </c:pt>
                <c:pt idx="113" formatCode="0\.0">
                  <c:v>20.136240359352485</c:v>
                </c:pt>
                <c:pt idx="114" formatCode="0\.0">
                  <c:v>23.838650865998172</c:v>
                </c:pt>
                <c:pt idx="115" formatCode="0\.0">
                  <c:v>23.852606214907592</c:v>
                </c:pt>
                <c:pt idx="116" formatCode="0\.0">
                  <c:v>28.113410111262933</c:v>
                </c:pt>
                <c:pt idx="117" formatCode="0\.0">
                  <c:v>30.830945558739252</c:v>
                </c:pt>
                <c:pt idx="118" formatCode="0\.0">
                  <c:v>30.301961438547153</c:v>
                </c:pt>
                <c:pt idx="119" formatCode="0\.0">
                  <c:v>29.703558175070942</c:v>
                </c:pt>
                <c:pt idx="120" formatCode="0\.0">
                  <c:v>31.404697240911055</c:v>
                </c:pt>
                <c:pt idx="121" formatCode="0\.0">
                  <c:v>32.039421308370166</c:v>
                </c:pt>
                <c:pt idx="122" formatCode="0\.0">
                  <c:v>30.172073957508726</c:v>
                </c:pt>
                <c:pt idx="123" formatCode="0\.0">
                  <c:v>30.938627141568979</c:v>
                </c:pt>
                <c:pt idx="124" formatCode="0\.0">
                  <c:v>30.591055122579075</c:v>
                </c:pt>
                <c:pt idx="125" formatCode="0\.0">
                  <c:v>28.678305965294342</c:v>
                </c:pt>
                <c:pt idx="126" formatCode="0\.0">
                  <c:v>29.014650673383741</c:v>
                </c:pt>
                <c:pt idx="127" formatCode="0\.0">
                  <c:v>27.966535377491674</c:v>
                </c:pt>
                <c:pt idx="128" formatCode="0\.0">
                  <c:v>27.819724971992741</c:v>
                </c:pt>
                <c:pt idx="129" formatCode="0\.0">
                  <c:v>29.137908334186697</c:v>
                </c:pt>
                <c:pt idx="130" formatCode="0\.0">
                  <c:v>29.704624493850808</c:v>
                </c:pt>
                <c:pt idx="131" formatCode="0\.0">
                  <c:v>32.522595681757053</c:v>
                </c:pt>
                <c:pt idx="132" formatCode="0\.0">
                  <c:v>32.318626337684734</c:v>
                </c:pt>
                <c:pt idx="133" formatCode="0\.0">
                  <c:v>28.586761729619663</c:v>
                </c:pt>
                <c:pt idx="134" formatCode="0\.0">
                  <c:v>28.479329259905363</c:v>
                </c:pt>
                <c:pt idx="135" formatCode="0\.0">
                  <c:v>29.71787154904138</c:v>
                </c:pt>
                <c:pt idx="136" formatCode="0\.0">
                  <c:v>30.959756042930671</c:v>
                </c:pt>
                <c:pt idx="137" formatCode="0\.0">
                  <c:v>31.131979752657752</c:v>
                </c:pt>
                <c:pt idx="138" formatCode="0\.0">
                  <c:v>32.070133488848015</c:v>
                </c:pt>
                <c:pt idx="139" formatCode="0\.0">
                  <c:v>31.120004834474202</c:v>
                </c:pt>
                <c:pt idx="140" formatCode="0\.0">
                  <c:v>30.657446305237119</c:v>
                </c:pt>
                <c:pt idx="141" formatCode="0\.0">
                  <c:v>32.924761966267432</c:v>
                </c:pt>
                <c:pt idx="142" formatCode="0\.0">
                  <c:v>33.812147692515914</c:v>
                </c:pt>
                <c:pt idx="143" formatCode="0\.0">
                  <c:v>33.026836148808627</c:v>
                </c:pt>
                <c:pt idx="144" formatCode="0\.0">
                  <c:v>32.157597320400008</c:v>
                </c:pt>
                <c:pt idx="145" formatCode="0\.0">
                  <c:v>31.381130426340569</c:v>
                </c:pt>
                <c:pt idx="146" formatCode="0\.0">
                  <c:v>31.089044871096654</c:v>
                </c:pt>
                <c:pt idx="147" formatCode="0\.0">
                  <c:v>31.717437107877561</c:v>
                </c:pt>
                <c:pt idx="148" formatCode="0\.0">
                  <c:v>33.233887698722512</c:v>
                </c:pt>
                <c:pt idx="149" formatCode="0\.0">
                  <c:v>32.931300219361511</c:v>
                </c:pt>
                <c:pt idx="150" formatCode="0\.0">
                  <c:v>32.098042649487027</c:v>
                </c:pt>
                <c:pt idx="151" formatCode="0\.0">
                  <c:v>32.943707747096667</c:v>
                </c:pt>
                <c:pt idx="152" formatCode="0\.0">
                  <c:v>33.43962799333152</c:v>
                </c:pt>
                <c:pt idx="153" formatCode="0\.0">
                  <c:v>33.773736663791126</c:v>
                </c:pt>
              </c:numCache>
            </c:numRef>
          </c:val>
          <c:smooth val="0"/>
        </c:ser>
        <c:ser>
          <c:idx val="3"/>
          <c:order val="3"/>
          <c:tx>
            <c:v>Other</c:v>
          </c:tx>
          <c:spPr>
            <a:ln w="28575">
              <a:solidFill>
                <a:srgbClr val="9BBB59"/>
              </a:solidFill>
              <a:prstDash val="solid"/>
            </a:ln>
          </c:spPr>
          <c:marker>
            <c:symbol val="none"/>
          </c:marker>
          <c:cat>
            <c:numRef>
              <c:f>'Ch1 Data'!$K$4:$K$157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 formatCode="0">
                  <c:v>1902</c:v>
                </c:pt>
                <c:pt idx="43" formatCode="0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 formatCode="0">
                  <c:v>1912</c:v>
                </c:pt>
                <c:pt idx="53" formatCode="0">
                  <c:v>1913</c:v>
                </c:pt>
                <c:pt idx="54" formatCode="0">
                  <c:v>1914</c:v>
                </c:pt>
                <c:pt idx="55">
                  <c:v>1915</c:v>
                </c:pt>
                <c:pt idx="56">
                  <c:v>1916</c:v>
                </c:pt>
                <c:pt idx="57" formatCode="0">
                  <c:v>1917</c:v>
                </c:pt>
                <c:pt idx="58">
                  <c:v>1918</c:v>
                </c:pt>
                <c:pt idx="59">
                  <c:v>1919</c:v>
                </c:pt>
                <c:pt idx="60" formatCode="0">
                  <c:v>1920</c:v>
                </c:pt>
                <c:pt idx="61" formatCode="0">
                  <c:v>1921</c:v>
                </c:pt>
                <c:pt idx="62" formatCode="0">
                  <c:v>1922</c:v>
                </c:pt>
                <c:pt idx="63" formatCode="0">
                  <c:v>1923</c:v>
                </c:pt>
                <c:pt idx="64" formatCode="0">
                  <c:v>1924</c:v>
                </c:pt>
                <c:pt idx="65" formatCode="0">
                  <c:v>1925</c:v>
                </c:pt>
                <c:pt idx="66" formatCode="0">
                  <c:v>1926</c:v>
                </c:pt>
                <c:pt idx="67" formatCode="0">
                  <c:v>1927</c:v>
                </c:pt>
                <c:pt idx="68" formatCode="0">
                  <c:v>1928</c:v>
                </c:pt>
                <c:pt idx="69" formatCode="0">
                  <c:v>1929</c:v>
                </c:pt>
                <c:pt idx="70" formatCode="0">
                  <c:v>1930</c:v>
                </c:pt>
                <c:pt idx="71" formatCode="0">
                  <c:v>1931</c:v>
                </c:pt>
                <c:pt idx="72" formatCode="0">
                  <c:v>1932</c:v>
                </c:pt>
                <c:pt idx="73" formatCode="0">
                  <c:v>1933</c:v>
                </c:pt>
                <c:pt idx="74" formatCode="0">
                  <c:v>1934</c:v>
                </c:pt>
                <c:pt idx="75" formatCode="0">
                  <c:v>1935</c:v>
                </c:pt>
                <c:pt idx="76" formatCode="0">
                  <c:v>1936</c:v>
                </c:pt>
                <c:pt idx="77" formatCode="0">
                  <c:v>1937</c:v>
                </c:pt>
                <c:pt idx="78" formatCode="0">
                  <c:v>1938</c:v>
                </c:pt>
                <c:pt idx="79" formatCode="0">
                  <c:v>1939</c:v>
                </c:pt>
                <c:pt idx="80" formatCode="0">
                  <c:v>1940</c:v>
                </c:pt>
                <c:pt idx="81" formatCode="0">
                  <c:v>1941</c:v>
                </c:pt>
                <c:pt idx="82" formatCode="0">
                  <c:v>1942</c:v>
                </c:pt>
                <c:pt idx="83" formatCode="0">
                  <c:v>1943</c:v>
                </c:pt>
                <c:pt idx="84" formatCode="0">
                  <c:v>1944</c:v>
                </c:pt>
                <c:pt idx="85" formatCode="0">
                  <c:v>1945</c:v>
                </c:pt>
                <c:pt idx="86" formatCode="0">
                  <c:v>1946</c:v>
                </c:pt>
                <c:pt idx="87" formatCode="0">
                  <c:v>1947</c:v>
                </c:pt>
                <c:pt idx="88" formatCode="0">
                  <c:v>1948</c:v>
                </c:pt>
                <c:pt idx="89" formatCode="0">
                  <c:v>1949</c:v>
                </c:pt>
                <c:pt idx="90" formatCode="0">
                  <c:v>1950</c:v>
                </c:pt>
                <c:pt idx="91" formatCode="0">
                  <c:v>1951</c:v>
                </c:pt>
                <c:pt idx="92" formatCode="0">
                  <c:v>1952</c:v>
                </c:pt>
                <c:pt idx="93" formatCode="0">
                  <c:v>1953</c:v>
                </c:pt>
                <c:pt idx="94" formatCode="0">
                  <c:v>1954</c:v>
                </c:pt>
                <c:pt idx="95" formatCode="0">
                  <c:v>1955</c:v>
                </c:pt>
                <c:pt idx="96" formatCode="0">
                  <c:v>1956</c:v>
                </c:pt>
                <c:pt idx="97" formatCode="0">
                  <c:v>1957</c:v>
                </c:pt>
                <c:pt idx="98" formatCode="0">
                  <c:v>1958</c:v>
                </c:pt>
                <c:pt idx="99" formatCode="0">
                  <c:v>1959</c:v>
                </c:pt>
                <c:pt idx="100" formatCode="0">
                  <c:v>1960</c:v>
                </c:pt>
                <c:pt idx="101" formatCode="0">
                  <c:v>1961</c:v>
                </c:pt>
                <c:pt idx="102" formatCode="0">
                  <c:v>1962</c:v>
                </c:pt>
                <c:pt idx="103" formatCode="0">
                  <c:v>1963</c:v>
                </c:pt>
                <c:pt idx="104" formatCode="0">
                  <c:v>1964</c:v>
                </c:pt>
                <c:pt idx="105" formatCode="0">
                  <c:v>1965</c:v>
                </c:pt>
                <c:pt idx="106" formatCode="0">
                  <c:v>1966</c:v>
                </c:pt>
                <c:pt idx="107" formatCode="0">
                  <c:v>1967</c:v>
                </c:pt>
                <c:pt idx="108" formatCode="0">
                  <c:v>1968</c:v>
                </c:pt>
                <c:pt idx="109" formatCode="0">
                  <c:v>1969</c:v>
                </c:pt>
                <c:pt idx="110" formatCode="0">
                  <c:v>1970</c:v>
                </c:pt>
                <c:pt idx="111" formatCode="0">
                  <c:v>1971</c:v>
                </c:pt>
                <c:pt idx="112" formatCode="0">
                  <c:v>1972</c:v>
                </c:pt>
                <c:pt idx="113" formatCode="0">
                  <c:v>1973</c:v>
                </c:pt>
                <c:pt idx="114" formatCode="0">
                  <c:v>1974</c:v>
                </c:pt>
                <c:pt idx="115" formatCode="0">
                  <c:v>1975</c:v>
                </c:pt>
                <c:pt idx="116" formatCode="0">
                  <c:v>1976</c:v>
                </c:pt>
                <c:pt idx="117" formatCode="0">
                  <c:v>1977</c:v>
                </c:pt>
                <c:pt idx="118" formatCode="0">
                  <c:v>1978</c:v>
                </c:pt>
                <c:pt idx="119" formatCode="0">
                  <c:v>1979</c:v>
                </c:pt>
                <c:pt idx="120" formatCode="0">
                  <c:v>1980</c:v>
                </c:pt>
                <c:pt idx="121" formatCode="0">
                  <c:v>1981</c:v>
                </c:pt>
                <c:pt idx="122" formatCode="0">
                  <c:v>1982</c:v>
                </c:pt>
                <c:pt idx="123" formatCode="0">
                  <c:v>1983</c:v>
                </c:pt>
                <c:pt idx="124" formatCode="0">
                  <c:v>1984</c:v>
                </c:pt>
                <c:pt idx="125" formatCode="0">
                  <c:v>1985</c:v>
                </c:pt>
                <c:pt idx="126" formatCode="0">
                  <c:v>1986</c:v>
                </c:pt>
                <c:pt idx="127" formatCode="0">
                  <c:v>1987</c:v>
                </c:pt>
                <c:pt idx="128" formatCode="0">
                  <c:v>1988</c:v>
                </c:pt>
                <c:pt idx="129" formatCode="0">
                  <c:v>1989</c:v>
                </c:pt>
                <c:pt idx="130" formatCode="0">
                  <c:v>1990</c:v>
                </c:pt>
                <c:pt idx="131" formatCode="0">
                  <c:v>1991</c:v>
                </c:pt>
                <c:pt idx="132" formatCode="0">
                  <c:v>1992</c:v>
                </c:pt>
                <c:pt idx="133" formatCode="0">
                  <c:v>1993</c:v>
                </c:pt>
                <c:pt idx="134" formatCode="0">
                  <c:v>1994</c:v>
                </c:pt>
                <c:pt idx="135" formatCode="0">
                  <c:v>1995</c:v>
                </c:pt>
                <c:pt idx="136" formatCode="0">
                  <c:v>1996</c:v>
                </c:pt>
                <c:pt idx="137" formatCode="0">
                  <c:v>1997</c:v>
                </c:pt>
                <c:pt idx="138" formatCode="0">
                  <c:v>1998</c:v>
                </c:pt>
                <c:pt idx="139" formatCode="0">
                  <c:v>1999</c:v>
                </c:pt>
                <c:pt idx="140" formatCode="0">
                  <c:v>2000</c:v>
                </c:pt>
                <c:pt idx="141" formatCode="0">
                  <c:v>2001</c:v>
                </c:pt>
                <c:pt idx="142" formatCode="0">
                  <c:v>2002</c:v>
                </c:pt>
                <c:pt idx="143" formatCode="0">
                  <c:v>2003</c:v>
                </c:pt>
                <c:pt idx="144" formatCode="0">
                  <c:v>2004</c:v>
                </c:pt>
                <c:pt idx="145" formatCode="0">
                  <c:v>2005</c:v>
                </c:pt>
                <c:pt idx="146" formatCode="0">
                  <c:v>2006</c:v>
                </c:pt>
                <c:pt idx="147" formatCode="0">
                  <c:v>2007</c:v>
                </c:pt>
                <c:pt idx="148" formatCode="0">
                  <c:v>2008</c:v>
                </c:pt>
                <c:pt idx="149" formatCode="0">
                  <c:v>2009</c:v>
                </c:pt>
                <c:pt idx="150" formatCode="0">
                  <c:v>2010</c:v>
                </c:pt>
                <c:pt idx="151" formatCode="0">
                  <c:v>2011</c:v>
                </c:pt>
                <c:pt idx="152" formatCode="0">
                  <c:v>2012</c:v>
                </c:pt>
                <c:pt idx="153" formatCode="0">
                  <c:v>2013</c:v>
                </c:pt>
              </c:numCache>
            </c:numRef>
          </c:cat>
          <c:val>
            <c:numRef>
              <c:f>'Ch1 Data'!$O$4:$O$157</c:f>
              <c:numCache>
                <c:formatCode>General</c:formatCode>
                <c:ptCount val="154"/>
                <c:pt idx="2" formatCode="0\.0">
                  <c:v>49.100549508641741</c:v>
                </c:pt>
                <c:pt idx="3" formatCode="0\.0">
                  <c:v>48.599271582761737</c:v>
                </c:pt>
                <c:pt idx="4" formatCode="0\.0">
                  <c:v>47.687013040678657</c:v>
                </c:pt>
                <c:pt idx="5" formatCode="0\.0">
                  <c:v>47.471152622696764</c:v>
                </c:pt>
                <c:pt idx="6" formatCode="0\.0">
                  <c:v>47.061327910161459</c:v>
                </c:pt>
                <c:pt idx="7" formatCode="0\.0">
                  <c:v>46.666916861023893</c:v>
                </c:pt>
                <c:pt idx="8" formatCode="0\.0">
                  <c:v>47.202561126744754</c:v>
                </c:pt>
                <c:pt idx="9" formatCode="0\.0">
                  <c:v>46.874871648315363</c:v>
                </c:pt>
                <c:pt idx="10" formatCode="0\.0">
                  <c:v>46.321442307635493</c:v>
                </c:pt>
                <c:pt idx="11" formatCode="0\.0">
                  <c:v>43.587827671024492</c:v>
                </c:pt>
                <c:pt idx="12" formatCode="0\.0">
                  <c:v>42.052200218882682</c:v>
                </c:pt>
                <c:pt idx="13" formatCode="0\.0">
                  <c:v>40.996870596293356</c:v>
                </c:pt>
                <c:pt idx="14" formatCode="0\.0">
                  <c:v>41.124719082720802</c:v>
                </c:pt>
                <c:pt idx="15" formatCode="0\.0">
                  <c:v>41.390942760942764</c:v>
                </c:pt>
                <c:pt idx="16" formatCode="0\.0">
                  <c:v>36.547577995008318</c:v>
                </c:pt>
                <c:pt idx="17" formatCode="0\.0">
                  <c:v>36.638406315789481</c:v>
                </c:pt>
                <c:pt idx="18" formatCode="0\.0">
                  <c:v>37.49150069675207</c:v>
                </c:pt>
                <c:pt idx="19" formatCode="0\.0">
                  <c:v>36.406158822915586</c:v>
                </c:pt>
                <c:pt idx="20" formatCode="0\.0">
                  <c:v>31.834181038682647</c:v>
                </c:pt>
                <c:pt idx="21" formatCode="0\.0">
                  <c:v>30.729275644592839</c:v>
                </c:pt>
                <c:pt idx="22" formatCode="0\.0">
                  <c:v>30.616983830264509</c:v>
                </c:pt>
                <c:pt idx="23" formatCode="0\.0">
                  <c:v>29.818714814814818</c:v>
                </c:pt>
                <c:pt idx="24" formatCode="0\.0">
                  <c:v>28.460828396974403</c:v>
                </c:pt>
                <c:pt idx="25" formatCode="0\.0">
                  <c:v>27.761935860582103</c:v>
                </c:pt>
                <c:pt idx="26" formatCode="0\.0">
                  <c:v>26.532521986075473</c:v>
                </c:pt>
                <c:pt idx="27" formatCode="0\.0">
                  <c:v>30.824283812060106</c:v>
                </c:pt>
                <c:pt idx="28" formatCode="0\.0">
                  <c:v>24.722345873892838</c:v>
                </c:pt>
                <c:pt idx="29" formatCode="0\.0">
                  <c:v>23.632674859018604</c:v>
                </c:pt>
                <c:pt idx="30" formatCode="0\.0">
                  <c:v>22.108633951171708</c:v>
                </c:pt>
                <c:pt idx="31" formatCode="0\.0">
                  <c:v>23.087700588730019</c:v>
                </c:pt>
                <c:pt idx="32" formatCode="0\.0">
                  <c:v>22.429460833333337</c:v>
                </c:pt>
                <c:pt idx="33" formatCode="0\.0">
                  <c:v>20.842870601497694</c:v>
                </c:pt>
                <c:pt idx="34" formatCode="0\.0">
                  <c:v>18.922151250376608</c:v>
                </c:pt>
                <c:pt idx="35" formatCode="0\.0">
                  <c:v>18.889912923590458</c:v>
                </c:pt>
                <c:pt idx="36" formatCode="0\.0">
                  <c:v>17.851138357543494</c:v>
                </c:pt>
                <c:pt idx="37" formatCode="0\.0">
                  <c:v>18.526914281848324</c:v>
                </c:pt>
                <c:pt idx="38" formatCode="0\.0">
                  <c:v>16.902526186473555</c:v>
                </c:pt>
                <c:pt idx="39" formatCode="0\.0">
                  <c:v>16.129508245168154</c:v>
                </c:pt>
                <c:pt idx="40" formatCode="0\.0">
                  <c:v>15.585578160919534</c:v>
                </c:pt>
                <c:pt idx="41" formatCode="0\.0">
                  <c:v>15.469662275449108</c:v>
                </c:pt>
                <c:pt idx="42" formatCode="0\.0">
                  <c:v>15.088846857142846</c:v>
                </c:pt>
                <c:pt idx="43" formatCode="0\.0">
                  <c:v>13.039843939393943</c:v>
                </c:pt>
                <c:pt idx="44" formatCode="0\.0">
                  <c:v>12.364449019607848</c:v>
                </c:pt>
                <c:pt idx="45" formatCode="0\.0">
                  <c:v>12.672039719626168</c:v>
                </c:pt>
                <c:pt idx="46" formatCode="0\.0">
                  <c:v>13.253307870370378</c:v>
                </c:pt>
                <c:pt idx="47" formatCode="0\.0">
                  <c:v>12.533794999999992</c:v>
                </c:pt>
                <c:pt idx="48" formatCode="0\.0">
                  <c:v>12.612757751937986</c:v>
                </c:pt>
                <c:pt idx="49" formatCode="0\.0">
                  <c:v>12.342165490196084</c:v>
                </c:pt>
                <c:pt idx="50" formatCode="0\.0">
                  <c:v>13.230855871886121</c:v>
                </c:pt>
                <c:pt idx="51" formatCode="0\.0">
                  <c:v>13.258220205479443</c:v>
                </c:pt>
                <c:pt idx="52" formatCode="0\.0">
                  <c:v>13.150510784313719</c:v>
                </c:pt>
                <c:pt idx="53" formatCode="0\.0">
                  <c:v>13.056635736677116</c:v>
                </c:pt>
                <c:pt idx="54" formatCode="0\.0">
                  <c:v>8.5908470588235293</c:v>
                </c:pt>
                <c:pt idx="55" formatCode="0\.0">
                  <c:v>8.1411154028435995</c:v>
                </c:pt>
                <c:pt idx="56" formatCode="0\.0">
                  <c:v>9.1604152219873036</c:v>
                </c:pt>
                <c:pt idx="57" formatCode="0\.0">
                  <c:v>9.1720639204545478</c:v>
                </c:pt>
                <c:pt idx="58" formatCode="0\.0">
                  <c:v>7.9474660766961565</c:v>
                </c:pt>
                <c:pt idx="59" formatCode="0\.0">
                  <c:v>3.1981474519632465</c:v>
                </c:pt>
                <c:pt idx="60" formatCode="0\.0">
                  <c:v>1.021330688259118</c:v>
                </c:pt>
                <c:pt idx="61" formatCode="0\.0">
                  <c:v>0</c:v>
                </c:pt>
                <c:pt idx="62" formatCode="0\.0">
                  <c:v>0</c:v>
                </c:pt>
                <c:pt idx="63" formatCode="0\.0">
                  <c:v>1.5519703832752558</c:v>
                </c:pt>
                <c:pt idx="64" formatCode="0\.0">
                  <c:v>3.3054757647058848</c:v>
                </c:pt>
                <c:pt idx="65" formatCode="0\.0">
                  <c:v>2.5637576009501175</c:v>
                </c:pt>
                <c:pt idx="66" formatCode="0\.0">
                  <c:v>2.1957771396396359</c:v>
                </c:pt>
                <c:pt idx="67" formatCode="0\.0">
                  <c:v>3.6210418300653662</c:v>
                </c:pt>
                <c:pt idx="68" formatCode="0\.0">
                  <c:v>3.5266220338982976</c:v>
                </c:pt>
                <c:pt idx="69" formatCode="0\.0">
                  <c:v>3.1915497451579991</c:v>
                </c:pt>
                <c:pt idx="70" formatCode="0\.0">
                  <c:v>2.7206903030303069</c:v>
                </c:pt>
                <c:pt idx="71" formatCode="0\.0">
                  <c:v>0.6102564128256468</c:v>
                </c:pt>
                <c:pt idx="72" formatCode="0\.0">
                  <c:v>0</c:v>
                </c:pt>
                <c:pt idx="73" formatCode="0\.0">
                  <c:v>0</c:v>
                </c:pt>
                <c:pt idx="74" formatCode="0\.0">
                  <c:v>2.6446714795009032</c:v>
                </c:pt>
                <c:pt idx="75" formatCode="0\.0">
                  <c:v>3.8020378607809766</c:v>
                </c:pt>
                <c:pt idx="76" formatCode="0\.0">
                  <c:v>3.4045325038880319</c:v>
                </c:pt>
                <c:pt idx="77" formatCode="0\.0">
                  <c:v>1.6731411931818176</c:v>
                </c:pt>
                <c:pt idx="78" formatCode="0\.0">
                  <c:v>2.4305582200247291</c:v>
                </c:pt>
                <c:pt idx="79" formatCode="0\.0">
                  <c:v>0</c:v>
                </c:pt>
                <c:pt idx="80" formatCode="0\.0">
                  <c:v>0</c:v>
                </c:pt>
                <c:pt idx="81" formatCode="0\.0">
                  <c:v>0</c:v>
                </c:pt>
                <c:pt idx="82" formatCode="0\.0">
                  <c:v>0</c:v>
                </c:pt>
                <c:pt idx="83" formatCode="0\.0">
                  <c:v>0.68448152562573894</c:v>
                </c:pt>
                <c:pt idx="84" formatCode="0\.0">
                  <c:v>2.0484961368653485</c:v>
                </c:pt>
                <c:pt idx="85" formatCode="0\.0">
                  <c:v>2.0627734276332448</c:v>
                </c:pt>
                <c:pt idx="86" formatCode="0\.0">
                  <c:v>2.5351610523727657</c:v>
                </c:pt>
                <c:pt idx="87" formatCode="0\.0">
                  <c:v>2.408033170731704</c:v>
                </c:pt>
                <c:pt idx="88" formatCode="0\.0">
                  <c:v>0.89703373536095254</c:v>
                </c:pt>
                <c:pt idx="89" formatCode="0\.0">
                  <c:v>2.4499269599091003</c:v>
                </c:pt>
                <c:pt idx="90" formatCode="0\.0">
                  <c:v>0.59883807537613365</c:v>
                </c:pt>
                <c:pt idx="91" formatCode="0\.0">
                  <c:v>2.8826179748636398</c:v>
                </c:pt>
                <c:pt idx="92" formatCode="0\.0">
                  <c:v>3.3970448045757955</c:v>
                </c:pt>
                <c:pt idx="93" formatCode="0\.0">
                  <c:v>5.9896036387264457</c:v>
                </c:pt>
                <c:pt idx="94" formatCode="0\.0">
                  <c:v>2.4776998354550979</c:v>
                </c:pt>
                <c:pt idx="95" formatCode="0\.0">
                  <c:v>0</c:v>
                </c:pt>
                <c:pt idx="96" formatCode="0\.0">
                  <c:v>0.76227655640024927</c:v>
                </c:pt>
                <c:pt idx="97" formatCode="0\.0">
                  <c:v>0.9039370078740141</c:v>
                </c:pt>
                <c:pt idx="98" formatCode="0\.0">
                  <c:v>1.5339702760084979</c:v>
                </c:pt>
                <c:pt idx="99" formatCode="0\.0">
                  <c:v>1.3855862962754282</c:v>
                </c:pt>
                <c:pt idx="100" formatCode="0\.0">
                  <c:v>2.7681660899653937</c:v>
                </c:pt>
                <c:pt idx="101" formatCode="0\.0">
                  <c:v>1.5043312909359752</c:v>
                </c:pt>
                <c:pt idx="102" formatCode="0\.0">
                  <c:v>1.0053205294575678</c:v>
                </c:pt>
                <c:pt idx="103" formatCode="0\.0">
                  <c:v>1.4118077566031415</c:v>
                </c:pt>
                <c:pt idx="104" formatCode="0\.0">
                  <c:v>1.4704762468901884</c:v>
                </c:pt>
                <c:pt idx="105" formatCode="0\.0">
                  <c:v>1.7798665100117506</c:v>
                </c:pt>
                <c:pt idx="106" formatCode="0\.0">
                  <c:v>1.6034362561000275</c:v>
                </c:pt>
                <c:pt idx="107" formatCode="0\.0">
                  <c:v>1.6077300143223154</c:v>
                </c:pt>
                <c:pt idx="108" formatCode="0\.0">
                  <c:v>1.607017670004141</c:v>
                </c:pt>
                <c:pt idx="109" formatCode="0\.0">
                  <c:v>1.5666091221503393</c:v>
                </c:pt>
                <c:pt idx="110" formatCode="0\.0">
                  <c:v>1.5139925238500824</c:v>
                </c:pt>
                <c:pt idx="111" formatCode="0\.0">
                  <c:v>1.4870520533612213</c:v>
                </c:pt>
                <c:pt idx="112" formatCode="0\.0">
                  <c:v>1.4260620348541539</c:v>
                </c:pt>
                <c:pt idx="113" formatCode="0\.0">
                  <c:v>1.4100771251800959</c:v>
                </c:pt>
                <c:pt idx="114" formatCode="0\.0">
                  <c:v>1.2269826800364696</c:v>
                </c:pt>
                <c:pt idx="115" formatCode="0\.0">
                  <c:v>1.3101164632159708</c:v>
                </c:pt>
                <c:pt idx="116" formatCode="0\.0">
                  <c:v>1.2407280890103491</c:v>
                </c:pt>
                <c:pt idx="117" formatCode="0\.0">
                  <c:v>1.06686661489436</c:v>
                </c:pt>
                <c:pt idx="118" formatCode="0\.0">
                  <c:v>0.95760146809980851</c:v>
                </c:pt>
                <c:pt idx="119" formatCode="0\.0">
                  <c:v>1.0674525212835657</c:v>
                </c:pt>
                <c:pt idx="120" formatCode="0\.0">
                  <c:v>1.0979260539472777</c:v>
                </c:pt>
                <c:pt idx="121" formatCode="0\.0">
                  <c:v>1.0349466055398486</c:v>
                </c:pt>
                <c:pt idx="122" formatCode="0\.0">
                  <c:v>1.1752564764099351</c:v>
                </c:pt>
                <c:pt idx="123" formatCode="0\.0">
                  <c:v>1.8110347159603184</c:v>
                </c:pt>
                <c:pt idx="124" formatCode="0\.0">
                  <c:v>1.7968805424086207</c:v>
                </c:pt>
                <c:pt idx="125" formatCode="0\.0">
                  <c:v>2.4868850265529159</c:v>
                </c:pt>
                <c:pt idx="126" formatCode="0\.0">
                  <c:v>2.9514608423432951</c:v>
                </c:pt>
                <c:pt idx="127" formatCode="0\.0">
                  <c:v>5.9551287480941868</c:v>
                </c:pt>
                <c:pt idx="128" formatCode="0\.0">
                  <c:v>3.4003432936536573</c:v>
                </c:pt>
                <c:pt idx="129" formatCode="0\.0">
                  <c:v>3.5670084994953064</c:v>
                </c:pt>
                <c:pt idx="130" formatCode="0\.0">
                  <c:v>3.6899119389697441</c:v>
                </c:pt>
                <c:pt idx="131" formatCode="0\.0">
                  <c:v>4.0817009403767406</c:v>
                </c:pt>
                <c:pt idx="132" formatCode="0\.0">
                  <c:v>3.6433167101625195</c:v>
                </c:pt>
                <c:pt idx="133" formatCode="0\.0">
                  <c:v>3.268110913523147</c:v>
                </c:pt>
                <c:pt idx="134" formatCode="0\.0">
                  <c:v>3.3012506957951415</c:v>
                </c:pt>
                <c:pt idx="135" formatCode="0\.0">
                  <c:v>2.8743537999241275</c:v>
                </c:pt>
                <c:pt idx="136" formatCode="0\.0">
                  <c:v>3.7359477209877574</c:v>
                </c:pt>
                <c:pt idx="137" formatCode="0\.0">
                  <c:v>3.889998595927354</c:v>
                </c:pt>
                <c:pt idx="138" formatCode="0\.0">
                  <c:v>3.7098625583788589</c:v>
                </c:pt>
                <c:pt idx="139" formatCode="0\.0">
                  <c:v>3.619812554250486</c:v>
                </c:pt>
                <c:pt idx="140" formatCode="0\.0">
                  <c:v>3.5544670042003741</c:v>
                </c:pt>
                <c:pt idx="141" formatCode="0\.0">
                  <c:v>3.3355815101142272</c:v>
                </c:pt>
                <c:pt idx="142" formatCode="0\.0">
                  <c:v>3.367227479737573</c:v>
                </c:pt>
                <c:pt idx="143" formatCode="0\.0">
                  <c:v>3.2602123070727371</c:v>
                </c:pt>
                <c:pt idx="144" formatCode="0\.0">
                  <c:v>3.2847406938175396</c:v>
                </c:pt>
                <c:pt idx="145" formatCode="0\.0">
                  <c:v>3.0654253801713991</c:v>
                </c:pt>
                <c:pt idx="146" formatCode="0\.0">
                  <c:v>3.0365776421600854</c:v>
                </c:pt>
                <c:pt idx="147" formatCode="0\.0">
                  <c:v>2.5664851135409048</c:v>
                </c:pt>
                <c:pt idx="148" formatCode="0\.0">
                  <c:v>2.4357399792530874</c:v>
                </c:pt>
                <c:pt idx="149" formatCode="0\.0">
                  <c:v>2.5063061241396984</c:v>
                </c:pt>
                <c:pt idx="150" formatCode="0\.0">
                  <c:v>2.5031041149473467</c:v>
                </c:pt>
                <c:pt idx="151" formatCode="0\.0">
                  <c:v>2.474342639095136</c:v>
                </c:pt>
                <c:pt idx="152" formatCode="0\.0">
                  <c:v>2.4825035597875482</c:v>
                </c:pt>
                <c:pt idx="153" formatCode="0\.0">
                  <c:v>3.1712032017490088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411776"/>
        <c:axId val="154413312"/>
      </c:lineChart>
      <c:catAx>
        <c:axId val="15441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400"/>
            </a:pPr>
            <a:endParaRPr lang="sv-SE"/>
          </a:p>
        </c:txPr>
        <c:crossAx val="15441331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54413312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15441177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Top</c:v>
          </c:tx>
          <c:spPr>
            <a:ln w="28575">
              <a:solidFill>
                <a:srgbClr val="B3071B"/>
              </a:solidFill>
            </a:ln>
          </c:spPr>
          <c:marker>
            <c:symbol val="none"/>
          </c:marker>
          <c:cat>
            <c:numRef>
              <c:f>'Ch2 data'!$AD$4:$AD$157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 formatCode="0">
                  <c:v>1902</c:v>
                </c:pt>
                <c:pt idx="43" formatCode="0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 formatCode="0">
                  <c:v>1912</c:v>
                </c:pt>
                <c:pt idx="53" formatCode="0">
                  <c:v>1913</c:v>
                </c:pt>
                <c:pt idx="54" formatCode="0">
                  <c:v>1914</c:v>
                </c:pt>
                <c:pt idx="55">
                  <c:v>1915</c:v>
                </c:pt>
                <c:pt idx="56">
                  <c:v>1916</c:v>
                </c:pt>
                <c:pt idx="57" formatCode="0">
                  <c:v>1917</c:v>
                </c:pt>
                <c:pt idx="58">
                  <c:v>1918</c:v>
                </c:pt>
                <c:pt idx="59">
                  <c:v>1919</c:v>
                </c:pt>
                <c:pt idx="60" formatCode="0">
                  <c:v>1920</c:v>
                </c:pt>
                <c:pt idx="61" formatCode="0">
                  <c:v>1921</c:v>
                </c:pt>
                <c:pt idx="62" formatCode="0">
                  <c:v>1922</c:v>
                </c:pt>
                <c:pt idx="63" formatCode="0">
                  <c:v>1923</c:v>
                </c:pt>
                <c:pt idx="64" formatCode="0">
                  <c:v>1924</c:v>
                </c:pt>
                <c:pt idx="65" formatCode="0">
                  <c:v>1925</c:v>
                </c:pt>
                <c:pt idx="66" formatCode="0">
                  <c:v>1926</c:v>
                </c:pt>
                <c:pt idx="67" formatCode="0">
                  <c:v>1927</c:v>
                </c:pt>
                <c:pt idx="68" formatCode="0">
                  <c:v>1928</c:v>
                </c:pt>
                <c:pt idx="69" formatCode="0">
                  <c:v>1929</c:v>
                </c:pt>
                <c:pt idx="70" formatCode="0">
                  <c:v>1930</c:v>
                </c:pt>
                <c:pt idx="71" formatCode="0">
                  <c:v>1931</c:v>
                </c:pt>
                <c:pt idx="72" formatCode="0">
                  <c:v>1932</c:v>
                </c:pt>
                <c:pt idx="73" formatCode="0">
                  <c:v>1933</c:v>
                </c:pt>
                <c:pt idx="74" formatCode="0">
                  <c:v>1934</c:v>
                </c:pt>
                <c:pt idx="75" formatCode="0">
                  <c:v>1935</c:v>
                </c:pt>
                <c:pt idx="76" formatCode="0">
                  <c:v>1936</c:v>
                </c:pt>
                <c:pt idx="77" formatCode="0">
                  <c:v>1937</c:v>
                </c:pt>
                <c:pt idx="78" formatCode="0">
                  <c:v>1938</c:v>
                </c:pt>
                <c:pt idx="79" formatCode="0">
                  <c:v>1939</c:v>
                </c:pt>
                <c:pt idx="80" formatCode="0">
                  <c:v>1940</c:v>
                </c:pt>
                <c:pt idx="81" formatCode="0">
                  <c:v>1941</c:v>
                </c:pt>
                <c:pt idx="82" formatCode="0">
                  <c:v>1942</c:v>
                </c:pt>
                <c:pt idx="83" formatCode="0">
                  <c:v>1943</c:v>
                </c:pt>
                <c:pt idx="84" formatCode="0">
                  <c:v>1944</c:v>
                </c:pt>
                <c:pt idx="85" formatCode="0">
                  <c:v>1945</c:v>
                </c:pt>
                <c:pt idx="86" formatCode="0">
                  <c:v>1946</c:v>
                </c:pt>
                <c:pt idx="87" formatCode="0">
                  <c:v>1947</c:v>
                </c:pt>
                <c:pt idx="88" formatCode="0">
                  <c:v>1948</c:v>
                </c:pt>
                <c:pt idx="89" formatCode="0">
                  <c:v>1949</c:v>
                </c:pt>
                <c:pt idx="90" formatCode="0">
                  <c:v>1950</c:v>
                </c:pt>
                <c:pt idx="91" formatCode="0">
                  <c:v>1951</c:v>
                </c:pt>
                <c:pt idx="92" formatCode="0">
                  <c:v>1952</c:v>
                </c:pt>
                <c:pt idx="93" formatCode="0">
                  <c:v>1953</c:v>
                </c:pt>
                <c:pt idx="94" formatCode="0">
                  <c:v>1954</c:v>
                </c:pt>
                <c:pt idx="95" formatCode="0">
                  <c:v>1955</c:v>
                </c:pt>
                <c:pt idx="96" formatCode="0">
                  <c:v>1956</c:v>
                </c:pt>
                <c:pt idx="97" formatCode="0">
                  <c:v>1957</c:v>
                </c:pt>
                <c:pt idx="98" formatCode="0">
                  <c:v>1958</c:v>
                </c:pt>
                <c:pt idx="99" formatCode="0">
                  <c:v>1959</c:v>
                </c:pt>
                <c:pt idx="100" formatCode="0">
                  <c:v>1960</c:v>
                </c:pt>
                <c:pt idx="101" formatCode="0">
                  <c:v>1961</c:v>
                </c:pt>
                <c:pt idx="102" formatCode="0">
                  <c:v>1962</c:v>
                </c:pt>
                <c:pt idx="103" formatCode="0">
                  <c:v>1963</c:v>
                </c:pt>
                <c:pt idx="104" formatCode="0">
                  <c:v>1964</c:v>
                </c:pt>
                <c:pt idx="105" formatCode="0">
                  <c:v>1965</c:v>
                </c:pt>
                <c:pt idx="106" formatCode="0">
                  <c:v>1966</c:v>
                </c:pt>
                <c:pt idx="107" formatCode="0">
                  <c:v>1967</c:v>
                </c:pt>
                <c:pt idx="108" formatCode="0">
                  <c:v>1968</c:v>
                </c:pt>
                <c:pt idx="109" formatCode="0">
                  <c:v>1969</c:v>
                </c:pt>
                <c:pt idx="110" formatCode="0">
                  <c:v>1970</c:v>
                </c:pt>
                <c:pt idx="111" formatCode="0">
                  <c:v>1971</c:v>
                </c:pt>
                <c:pt idx="112" formatCode="0">
                  <c:v>1972</c:v>
                </c:pt>
                <c:pt idx="113" formatCode="0">
                  <c:v>1973</c:v>
                </c:pt>
                <c:pt idx="114" formatCode="0">
                  <c:v>1974</c:v>
                </c:pt>
                <c:pt idx="115" formatCode="0">
                  <c:v>1975</c:v>
                </c:pt>
                <c:pt idx="116" formatCode="0">
                  <c:v>1976</c:v>
                </c:pt>
                <c:pt idx="117" formatCode="0">
                  <c:v>1977</c:v>
                </c:pt>
                <c:pt idx="118" formatCode="0">
                  <c:v>1978</c:v>
                </c:pt>
                <c:pt idx="119" formatCode="0">
                  <c:v>1979</c:v>
                </c:pt>
                <c:pt idx="120" formatCode="0">
                  <c:v>1980</c:v>
                </c:pt>
                <c:pt idx="121" formatCode="0">
                  <c:v>1981</c:v>
                </c:pt>
                <c:pt idx="122" formatCode="0">
                  <c:v>1982</c:v>
                </c:pt>
                <c:pt idx="123" formatCode="0">
                  <c:v>1983</c:v>
                </c:pt>
                <c:pt idx="124" formatCode="0">
                  <c:v>1984</c:v>
                </c:pt>
                <c:pt idx="125" formatCode="0">
                  <c:v>1985</c:v>
                </c:pt>
                <c:pt idx="126" formatCode="0">
                  <c:v>1986</c:v>
                </c:pt>
                <c:pt idx="127" formatCode="0">
                  <c:v>1987</c:v>
                </c:pt>
                <c:pt idx="128" formatCode="0">
                  <c:v>1988</c:v>
                </c:pt>
                <c:pt idx="129" formatCode="0">
                  <c:v>1989</c:v>
                </c:pt>
                <c:pt idx="130" formatCode="0">
                  <c:v>1990</c:v>
                </c:pt>
                <c:pt idx="131" formatCode="0">
                  <c:v>1991</c:v>
                </c:pt>
                <c:pt idx="132" formatCode="0">
                  <c:v>1992</c:v>
                </c:pt>
                <c:pt idx="133" formatCode="0">
                  <c:v>1993</c:v>
                </c:pt>
                <c:pt idx="134" formatCode="0">
                  <c:v>1994</c:v>
                </c:pt>
                <c:pt idx="135" formatCode="0">
                  <c:v>1995</c:v>
                </c:pt>
                <c:pt idx="136" formatCode="0">
                  <c:v>1996</c:v>
                </c:pt>
                <c:pt idx="137" formatCode="0">
                  <c:v>1997</c:v>
                </c:pt>
                <c:pt idx="138" formatCode="0">
                  <c:v>1998</c:v>
                </c:pt>
                <c:pt idx="139" formatCode="0">
                  <c:v>1999</c:v>
                </c:pt>
                <c:pt idx="140" formatCode="0">
                  <c:v>2000</c:v>
                </c:pt>
                <c:pt idx="141" formatCode="0">
                  <c:v>2001</c:v>
                </c:pt>
                <c:pt idx="142" formatCode="0">
                  <c:v>2002</c:v>
                </c:pt>
                <c:pt idx="143" formatCode="0">
                  <c:v>2003</c:v>
                </c:pt>
                <c:pt idx="144" formatCode="0">
                  <c:v>2004</c:v>
                </c:pt>
                <c:pt idx="145" formatCode="0">
                  <c:v>2005</c:v>
                </c:pt>
                <c:pt idx="146" formatCode="0">
                  <c:v>2006</c:v>
                </c:pt>
                <c:pt idx="147" formatCode="0">
                  <c:v>2007</c:v>
                </c:pt>
                <c:pt idx="148" formatCode="0">
                  <c:v>2008</c:v>
                </c:pt>
                <c:pt idx="149" formatCode="0">
                  <c:v>2009</c:v>
                </c:pt>
                <c:pt idx="150" formatCode="0">
                  <c:v>2010</c:v>
                </c:pt>
                <c:pt idx="151" formatCode="0">
                  <c:v>2011</c:v>
                </c:pt>
                <c:pt idx="152" formatCode="0">
                  <c:v>2012</c:v>
                </c:pt>
                <c:pt idx="153" formatCode="0">
                  <c:v>2013</c:v>
                </c:pt>
              </c:numCache>
            </c:numRef>
          </c:cat>
          <c:val>
            <c:numRef>
              <c:f>'Ch2 data'!$AH$4:$AH$157</c:f>
              <c:numCache>
                <c:formatCode>General</c:formatCode>
                <c:ptCount val="154"/>
                <c:pt idx="2" formatCode="0\.0">
                  <c:v>3.0000000000000027</c:v>
                </c:pt>
                <c:pt idx="3" formatCode="0\.0">
                  <c:v>3.0000000000000027</c:v>
                </c:pt>
                <c:pt idx="4" formatCode="0\.0">
                  <c:v>3.0000000000000027</c:v>
                </c:pt>
                <c:pt idx="5" formatCode="0\.0">
                  <c:v>3.0000000000000027</c:v>
                </c:pt>
                <c:pt idx="6" formatCode="0\.0">
                  <c:v>3.0000000000000027</c:v>
                </c:pt>
                <c:pt idx="7" formatCode="0\.0">
                  <c:v>3.0000000000000027</c:v>
                </c:pt>
                <c:pt idx="8" formatCode="0\.0">
                  <c:v>3.0000000000000027</c:v>
                </c:pt>
                <c:pt idx="9" formatCode="0\.0">
                  <c:v>3.0000000000000027</c:v>
                </c:pt>
                <c:pt idx="10" formatCode="0\.0">
                  <c:v>3.0000000000000027</c:v>
                </c:pt>
                <c:pt idx="11" formatCode="0\.0">
                  <c:v>3.5000000000000031</c:v>
                </c:pt>
                <c:pt idx="12" formatCode="0\.0">
                  <c:v>3.0000000000000027</c:v>
                </c:pt>
                <c:pt idx="13" formatCode="0\.0">
                  <c:v>3.0000000000000027</c:v>
                </c:pt>
                <c:pt idx="14" formatCode="0\.0">
                  <c:v>3.0000000000000027</c:v>
                </c:pt>
                <c:pt idx="15" formatCode="0\.0">
                  <c:v>3.1792347686836142</c:v>
                </c:pt>
                <c:pt idx="16" formatCode="0\.0">
                  <c:v>3.5056985663078577</c:v>
                </c:pt>
                <c:pt idx="17" formatCode="0\.0">
                  <c:v>3.6049595498240716</c:v>
                </c:pt>
                <c:pt idx="18" formatCode="0\.0">
                  <c:v>4.0469752793164782</c:v>
                </c:pt>
                <c:pt idx="19" formatCode="0\.0">
                  <c:v>4.7912743726631124</c:v>
                </c:pt>
                <c:pt idx="20" formatCode="0\.0">
                  <c:v>5.2601737201987238</c:v>
                </c:pt>
                <c:pt idx="21" formatCode="0\.0">
                  <c:v>5.4281264713033188</c:v>
                </c:pt>
                <c:pt idx="22" formatCode="0\.0">
                  <c:v>5.6309736986509211</c:v>
                </c:pt>
                <c:pt idx="23" formatCode="0\.0">
                  <c:v>5.2089939033835186</c:v>
                </c:pt>
                <c:pt idx="24" formatCode="0\.0">
                  <c:v>5.3284712845791944</c:v>
                </c:pt>
                <c:pt idx="25" formatCode="0\.0">
                  <c:v>5.5195615414387671</c:v>
                </c:pt>
                <c:pt idx="26" formatCode="0\.0">
                  <c:v>5.876206841791987</c:v>
                </c:pt>
                <c:pt idx="27" formatCode="0\.0">
                  <c:v>5.8629429758107809</c:v>
                </c:pt>
                <c:pt idx="28" formatCode="0\.0">
                  <c:v>5.7807653275762094</c:v>
                </c:pt>
                <c:pt idx="29" formatCode="0\.0">
                  <c:v>5.6627899156544981</c:v>
                </c:pt>
                <c:pt idx="30" formatCode="0\.0">
                  <c:v>5.6378165980597856</c:v>
                </c:pt>
                <c:pt idx="31" formatCode="0\.0">
                  <c:v>5.6005370706017077</c:v>
                </c:pt>
                <c:pt idx="32" formatCode="0\.0">
                  <c:v>5.7441022910779793</c:v>
                </c:pt>
                <c:pt idx="33" formatCode="0\.0">
                  <c:v>6.1404220787450781</c:v>
                </c:pt>
                <c:pt idx="34" formatCode="0\.0">
                  <c:v>6.9436706960291694</c:v>
                </c:pt>
                <c:pt idx="35" formatCode="0\.0">
                  <c:v>6.841963236893478</c:v>
                </c:pt>
                <c:pt idx="36" formatCode="0\.0">
                  <c:v>6.0259037330979375</c:v>
                </c:pt>
                <c:pt idx="37" formatCode="0\.0">
                  <c:v>5.6203171310947431</c:v>
                </c:pt>
                <c:pt idx="38" formatCode="0\.0">
                  <c:v>5.4698900222511444</c:v>
                </c:pt>
                <c:pt idx="39" formatCode="0\.0">
                  <c:v>5.3315705578931505</c:v>
                </c:pt>
                <c:pt idx="40" formatCode="0\.0">
                  <c:v>5.4437286189481178</c:v>
                </c:pt>
                <c:pt idx="41" formatCode="0\.0">
                  <c:v>6.7569562379950483</c:v>
                </c:pt>
                <c:pt idx="42" formatCode="0\.0">
                  <c:v>7.0454772253775051</c:v>
                </c:pt>
                <c:pt idx="43" formatCode="0\.0">
                  <c:v>11.173681143889969</c:v>
                </c:pt>
                <c:pt idx="44" formatCode="0\.0">
                  <c:v>11.211103585804372</c:v>
                </c:pt>
                <c:pt idx="45" formatCode="0\.0">
                  <c:v>11.371503035293863</c:v>
                </c:pt>
                <c:pt idx="46" formatCode="0\.0">
                  <c:v>11.355434355752624</c:v>
                </c:pt>
                <c:pt idx="47" formatCode="0\.0">
                  <c:v>11.437238386962845</c:v>
                </c:pt>
                <c:pt idx="48" formatCode="0\.0">
                  <c:v>12.20415184761141</c:v>
                </c:pt>
                <c:pt idx="49" formatCode="0\.0">
                  <c:v>12.809598240876463</c:v>
                </c:pt>
                <c:pt idx="50" formatCode="0\.0">
                  <c:v>12.344299261699</c:v>
                </c:pt>
                <c:pt idx="51" formatCode="0\.0">
                  <c:v>12.246097125740718</c:v>
                </c:pt>
                <c:pt idx="52" formatCode="0\.0">
                  <c:v>12.312554958634415</c:v>
                </c:pt>
                <c:pt idx="53" formatCode="0\.0">
                  <c:v>25.67153355669436</c:v>
                </c:pt>
                <c:pt idx="54" formatCode="0\.0">
                  <c:v>12.482227518264954</c:v>
                </c:pt>
                <c:pt idx="55" formatCode="0\.0">
                  <c:v>13.251881637148188</c:v>
                </c:pt>
                <c:pt idx="56" formatCode="0\.0">
                  <c:v>12.560172313474849</c:v>
                </c:pt>
                <c:pt idx="57" formatCode="0\.0">
                  <c:v>12.288454481634759</c:v>
                </c:pt>
                <c:pt idx="58" formatCode="0\.0">
                  <c:v>29.927510586855721</c:v>
                </c:pt>
                <c:pt idx="59" formatCode="0\.0">
                  <c:v>30.280055922742299</c:v>
                </c:pt>
                <c:pt idx="60" formatCode="0\.0">
                  <c:v>33.272204354289769</c:v>
                </c:pt>
                <c:pt idx="61" formatCode="0\.0">
                  <c:v>36.373765000000006</c:v>
                </c:pt>
                <c:pt idx="62" formatCode="0\.0">
                  <c:v>36.458462499999996</c:v>
                </c:pt>
                <c:pt idx="63" formatCode="0\.0">
                  <c:v>36.620492500000012</c:v>
                </c:pt>
                <c:pt idx="64" formatCode="0\.0">
                  <c:v>36.8709025</c:v>
                </c:pt>
                <c:pt idx="65" formatCode="0\.0">
                  <c:v>36.242919999999998</c:v>
                </c:pt>
                <c:pt idx="66" formatCode="0\.0">
                  <c:v>34.980265000000003</c:v>
                </c:pt>
                <c:pt idx="67" formatCode="0\.0">
                  <c:v>35.078935000000001</c:v>
                </c:pt>
                <c:pt idx="68" formatCode="0\.0">
                  <c:v>33.786474999999996</c:v>
                </c:pt>
                <c:pt idx="69" formatCode="0\.0">
                  <c:v>32.90858999999999</c:v>
                </c:pt>
                <c:pt idx="70" formatCode="0\.0">
                  <c:v>33.143714999999993</c:v>
                </c:pt>
                <c:pt idx="71" formatCode="0\.0">
                  <c:v>34.509225000000001</c:v>
                </c:pt>
                <c:pt idx="72" formatCode="0\.0">
                  <c:v>38.497150000000005</c:v>
                </c:pt>
                <c:pt idx="73" formatCode="0\.0">
                  <c:v>40.691575</c:v>
                </c:pt>
                <c:pt idx="74" formatCode="0\.0">
                  <c:v>42.213250000000002</c:v>
                </c:pt>
                <c:pt idx="75" formatCode="0\.0">
                  <c:v>41.976999999999997</c:v>
                </c:pt>
                <c:pt idx="76" formatCode="0\.0">
                  <c:v>45.440799999999996</c:v>
                </c:pt>
                <c:pt idx="77" formatCode="0\.0">
                  <c:v>45.440799999999996</c:v>
                </c:pt>
                <c:pt idx="78" formatCode="0\.0">
                  <c:v>47.318600000000011</c:v>
                </c:pt>
                <c:pt idx="79" formatCode="0\.0">
                  <c:v>59.029129999999995</c:v>
                </c:pt>
                <c:pt idx="80" formatCode="0\.0">
                  <c:v>65.408974999999998</c:v>
                </c:pt>
                <c:pt idx="81" formatCode="0\.0">
                  <c:v>65.102824999999996</c:v>
                </c:pt>
                <c:pt idx="82" formatCode="0\.0">
                  <c:v>72.040624999999991</c:v>
                </c:pt>
                <c:pt idx="83" formatCode="0\.0">
                  <c:v>71.928124999999994</c:v>
                </c:pt>
                <c:pt idx="84" formatCode="0\.0">
                  <c:v>71.903125000000003</c:v>
                </c:pt>
                <c:pt idx="85" formatCode="0\.0">
                  <c:v>71.875</c:v>
                </c:pt>
                <c:pt idx="86" formatCode="0\.0">
                  <c:v>71.875</c:v>
                </c:pt>
                <c:pt idx="87" formatCode="0\.0">
                  <c:v>71.8125</c:v>
                </c:pt>
                <c:pt idx="88" formatCode="0\.0">
                  <c:v>72.949000000000012</c:v>
                </c:pt>
                <c:pt idx="89" formatCode="0\.0">
                  <c:v>73.036000000000001</c:v>
                </c:pt>
                <c:pt idx="90" formatCode="0\.0">
                  <c:v>72.991</c:v>
                </c:pt>
                <c:pt idx="91" formatCode="0\.0">
                  <c:v>73.057000000000002</c:v>
                </c:pt>
                <c:pt idx="92" formatCode="0\.0">
                  <c:v>73.759</c:v>
                </c:pt>
                <c:pt idx="93" formatCode="0\.0">
                  <c:v>69.451999999999998</c:v>
                </c:pt>
                <c:pt idx="94" formatCode="0\.0">
                  <c:v>69.336500000000001</c:v>
                </c:pt>
                <c:pt idx="95" formatCode="0\.0">
                  <c:v>69.284000000000006</c:v>
                </c:pt>
                <c:pt idx="96" formatCode="0\.0">
                  <c:v>69.325999999999993</c:v>
                </c:pt>
                <c:pt idx="97" formatCode="0\.0">
                  <c:v>69.41</c:v>
                </c:pt>
                <c:pt idx="98" formatCode="0\.0">
                  <c:v>69.787999999999982</c:v>
                </c:pt>
                <c:pt idx="99" formatCode="0\.0">
                  <c:v>69.97</c:v>
                </c:pt>
                <c:pt idx="100" formatCode="0\.0">
                  <c:v>70.120500000000007</c:v>
                </c:pt>
                <c:pt idx="101" formatCode="0\.0">
                  <c:v>70.25</c:v>
                </c:pt>
                <c:pt idx="102" formatCode="0\.0">
                  <c:v>70.334000000000003</c:v>
                </c:pt>
                <c:pt idx="103" formatCode="0\.0">
                  <c:v>70.411000000000001</c:v>
                </c:pt>
                <c:pt idx="104" formatCode="0\.0">
                  <c:v>70.775000000000006</c:v>
                </c:pt>
                <c:pt idx="105" formatCode="0\.0">
                  <c:v>71.037499999999994</c:v>
                </c:pt>
                <c:pt idx="106" formatCode="0\.0">
                  <c:v>71.401499999999999</c:v>
                </c:pt>
                <c:pt idx="107" formatCode="0\.0">
                  <c:v>71.54849999999999</c:v>
                </c:pt>
                <c:pt idx="108" formatCode="0\.0">
                  <c:v>71.768999999999991</c:v>
                </c:pt>
                <c:pt idx="109" formatCode="0\.0">
                  <c:v>72.360396039603955</c:v>
                </c:pt>
                <c:pt idx="110" formatCode="0\.0">
                  <c:v>72.623762376237622</c:v>
                </c:pt>
                <c:pt idx="111" formatCode="0\.0">
                  <c:v>77</c:v>
                </c:pt>
                <c:pt idx="112" formatCode="0\.0">
                  <c:v>78.225490196078425</c:v>
                </c:pt>
                <c:pt idx="113" formatCode="0\.0">
                  <c:v>78.788461538461547</c:v>
                </c:pt>
                <c:pt idx="114" formatCode="0\.0">
                  <c:v>78.875</c:v>
                </c:pt>
                <c:pt idx="115" formatCode="0\.0">
                  <c:v>81.95192307692308</c:v>
                </c:pt>
                <c:pt idx="116" formatCode="0\.0">
                  <c:v>85.920200543137668</c:v>
                </c:pt>
                <c:pt idx="117" formatCode="0\.0">
                  <c:v>87.677917852785683</c:v>
                </c:pt>
                <c:pt idx="118" formatCode="0\.0">
                  <c:v>89.103878002787582</c:v>
                </c:pt>
                <c:pt idx="119" formatCode="0\.0">
                  <c:v>89.393691779702564</c:v>
                </c:pt>
                <c:pt idx="120" formatCode="0\.0">
                  <c:v>87.829614604462463</c:v>
                </c:pt>
                <c:pt idx="121" formatCode="0\.0">
                  <c:v>87.86456858541321</c:v>
                </c:pt>
                <c:pt idx="122" formatCode="0\.0">
                  <c:v>88.726466498816279</c:v>
                </c:pt>
                <c:pt idx="123" formatCode="0\.0">
                  <c:v>88.257311658287762</c:v>
                </c:pt>
                <c:pt idx="124" formatCode="0\.0">
                  <c:v>86.779773052770736</c:v>
                </c:pt>
                <c:pt idx="125" formatCode="0\.0">
                  <c:v>85.343153420541569</c:v>
                </c:pt>
                <c:pt idx="126" formatCode="0\.0">
                  <c:v>85.591791865152061</c:v>
                </c:pt>
                <c:pt idx="127" formatCode="0\.0">
                  <c:v>83.541976713647898</c:v>
                </c:pt>
                <c:pt idx="128" formatCode="0\.0">
                  <c:v>82.16969431677245</c:v>
                </c:pt>
                <c:pt idx="129" formatCode="0\.0">
                  <c:v>80.285569326665211</c:v>
                </c:pt>
                <c:pt idx="130" formatCode="0\.0">
                  <c:v>75.649420738288839</c:v>
                </c:pt>
                <c:pt idx="131" formatCode="0\.0">
                  <c:v>64.609142939940583</c:v>
                </c:pt>
                <c:pt idx="132" formatCode="0\.0">
                  <c:v>63.687606615738332</c:v>
                </c:pt>
                <c:pt idx="133" formatCode="0\.0">
                  <c:v>62.625954198473281</c:v>
                </c:pt>
                <c:pt idx="134" formatCode="0\.0">
                  <c:v>62.735992691839229</c:v>
                </c:pt>
                <c:pt idx="135" formatCode="0\.0">
                  <c:v>67.258768628631643</c:v>
                </c:pt>
                <c:pt idx="136" formatCode="0\.0">
                  <c:v>67.420712460544109</c:v>
                </c:pt>
                <c:pt idx="137" formatCode="0\.0">
                  <c:v>67.393921155582305</c:v>
                </c:pt>
                <c:pt idx="138" formatCode="0\.0">
                  <c:v>67.413365406299334</c:v>
                </c:pt>
                <c:pt idx="139" formatCode="0\.0">
                  <c:v>67.292950548624688</c:v>
                </c:pt>
                <c:pt idx="140" formatCode="0\.0">
                  <c:v>66.430935901294006</c:v>
                </c:pt>
                <c:pt idx="141" formatCode="0\.0">
                  <c:v>66.518596596898064</c:v>
                </c:pt>
                <c:pt idx="142" formatCode="0\.0">
                  <c:v>66.511067610299662</c:v>
                </c:pt>
                <c:pt idx="143" formatCode="0\.0">
                  <c:v>67.00045173919591</c:v>
                </c:pt>
                <c:pt idx="144" formatCode="0\.0">
                  <c:v>67.226827430293895</c:v>
                </c:pt>
                <c:pt idx="145" formatCode="0\.0">
                  <c:v>67.23539181639741</c:v>
                </c:pt>
                <c:pt idx="146" formatCode="0\.0">
                  <c:v>67.190807378288483</c:v>
                </c:pt>
                <c:pt idx="147" formatCode="0\.0">
                  <c:v>67.18773599154207</c:v>
                </c:pt>
                <c:pt idx="148" formatCode="0\.0">
                  <c:v>67.104666968735842</c:v>
                </c:pt>
                <c:pt idx="149" formatCode="0\.0">
                  <c:v>66.915233602191449</c:v>
                </c:pt>
                <c:pt idx="150" formatCode="0\.0">
                  <c:v>66.94567036980672</c:v>
                </c:pt>
                <c:pt idx="151" formatCode="0\.0">
                  <c:v>66.93806117790291</c:v>
                </c:pt>
                <c:pt idx="152" formatCode="0\.0">
                  <c:v>66.976107137422019</c:v>
                </c:pt>
                <c:pt idx="153" formatCode="0\.0">
                  <c:v>67.075026632171671</c:v>
                </c:pt>
              </c:numCache>
            </c:numRef>
          </c:val>
          <c:smooth val="0"/>
        </c:ser>
        <c:ser>
          <c:idx val="1"/>
          <c:order val="1"/>
          <c:tx>
            <c:v>High income earner</c:v>
          </c:tx>
          <c:spPr>
            <a:ln>
              <a:solidFill>
                <a:srgbClr val="4F81BD"/>
              </a:solidFill>
              <a:prstDash val="solid"/>
            </a:ln>
          </c:spPr>
          <c:marker>
            <c:symbol val="none"/>
          </c:marker>
          <c:cat>
            <c:numRef>
              <c:f>'Ch2 data'!$AD$4:$AD$157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 formatCode="0">
                  <c:v>1902</c:v>
                </c:pt>
                <c:pt idx="43" formatCode="0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 formatCode="0">
                  <c:v>1912</c:v>
                </c:pt>
                <c:pt idx="53" formatCode="0">
                  <c:v>1913</c:v>
                </c:pt>
                <c:pt idx="54" formatCode="0">
                  <c:v>1914</c:v>
                </c:pt>
                <c:pt idx="55">
                  <c:v>1915</c:v>
                </c:pt>
                <c:pt idx="56">
                  <c:v>1916</c:v>
                </c:pt>
                <c:pt idx="57" formatCode="0">
                  <c:v>1917</c:v>
                </c:pt>
                <c:pt idx="58">
                  <c:v>1918</c:v>
                </c:pt>
                <c:pt idx="59">
                  <c:v>1919</c:v>
                </c:pt>
                <c:pt idx="60" formatCode="0">
                  <c:v>1920</c:v>
                </c:pt>
                <c:pt idx="61" formatCode="0">
                  <c:v>1921</c:v>
                </c:pt>
                <c:pt idx="62" formatCode="0">
                  <c:v>1922</c:v>
                </c:pt>
                <c:pt idx="63" formatCode="0">
                  <c:v>1923</c:v>
                </c:pt>
                <c:pt idx="64" formatCode="0">
                  <c:v>1924</c:v>
                </c:pt>
                <c:pt idx="65" formatCode="0">
                  <c:v>1925</c:v>
                </c:pt>
                <c:pt idx="66" formatCode="0">
                  <c:v>1926</c:v>
                </c:pt>
                <c:pt idx="67" formatCode="0">
                  <c:v>1927</c:v>
                </c:pt>
                <c:pt idx="68" formatCode="0">
                  <c:v>1928</c:v>
                </c:pt>
                <c:pt idx="69" formatCode="0">
                  <c:v>1929</c:v>
                </c:pt>
                <c:pt idx="70" formatCode="0">
                  <c:v>1930</c:v>
                </c:pt>
                <c:pt idx="71" formatCode="0">
                  <c:v>1931</c:v>
                </c:pt>
                <c:pt idx="72" formatCode="0">
                  <c:v>1932</c:v>
                </c:pt>
                <c:pt idx="73" formatCode="0">
                  <c:v>1933</c:v>
                </c:pt>
                <c:pt idx="74" formatCode="0">
                  <c:v>1934</c:v>
                </c:pt>
                <c:pt idx="75" formatCode="0">
                  <c:v>1935</c:v>
                </c:pt>
                <c:pt idx="76" formatCode="0">
                  <c:v>1936</c:v>
                </c:pt>
                <c:pt idx="77" formatCode="0">
                  <c:v>1937</c:v>
                </c:pt>
                <c:pt idx="78" formatCode="0">
                  <c:v>1938</c:v>
                </c:pt>
                <c:pt idx="79" formatCode="0">
                  <c:v>1939</c:v>
                </c:pt>
                <c:pt idx="80" formatCode="0">
                  <c:v>1940</c:v>
                </c:pt>
                <c:pt idx="81" formatCode="0">
                  <c:v>1941</c:v>
                </c:pt>
                <c:pt idx="82" formatCode="0">
                  <c:v>1942</c:v>
                </c:pt>
                <c:pt idx="83" formatCode="0">
                  <c:v>1943</c:v>
                </c:pt>
                <c:pt idx="84" formatCode="0">
                  <c:v>1944</c:v>
                </c:pt>
                <c:pt idx="85" formatCode="0">
                  <c:v>1945</c:v>
                </c:pt>
                <c:pt idx="86" formatCode="0">
                  <c:v>1946</c:v>
                </c:pt>
                <c:pt idx="87" formatCode="0">
                  <c:v>1947</c:v>
                </c:pt>
                <c:pt idx="88" formatCode="0">
                  <c:v>1948</c:v>
                </c:pt>
                <c:pt idx="89" formatCode="0">
                  <c:v>1949</c:v>
                </c:pt>
                <c:pt idx="90" formatCode="0">
                  <c:v>1950</c:v>
                </c:pt>
                <c:pt idx="91" formatCode="0">
                  <c:v>1951</c:v>
                </c:pt>
                <c:pt idx="92" formatCode="0">
                  <c:v>1952</c:v>
                </c:pt>
                <c:pt idx="93" formatCode="0">
                  <c:v>1953</c:v>
                </c:pt>
                <c:pt idx="94" formatCode="0">
                  <c:v>1954</c:v>
                </c:pt>
                <c:pt idx="95" formatCode="0">
                  <c:v>1955</c:v>
                </c:pt>
                <c:pt idx="96" formatCode="0">
                  <c:v>1956</c:v>
                </c:pt>
                <c:pt idx="97" formatCode="0">
                  <c:v>1957</c:v>
                </c:pt>
                <c:pt idx="98" formatCode="0">
                  <c:v>1958</c:v>
                </c:pt>
                <c:pt idx="99" formatCode="0">
                  <c:v>1959</c:v>
                </c:pt>
                <c:pt idx="100" formatCode="0">
                  <c:v>1960</c:v>
                </c:pt>
                <c:pt idx="101" formatCode="0">
                  <c:v>1961</c:v>
                </c:pt>
                <c:pt idx="102" formatCode="0">
                  <c:v>1962</c:v>
                </c:pt>
                <c:pt idx="103" formatCode="0">
                  <c:v>1963</c:v>
                </c:pt>
                <c:pt idx="104" formatCode="0">
                  <c:v>1964</c:v>
                </c:pt>
                <c:pt idx="105" formatCode="0">
                  <c:v>1965</c:v>
                </c:pt>
                <c:pt idx="106" formatCode="0">
                  <c:v>1966</c:v>
                </c:pt>
                <c:pt idx="107" formatCode="0">
                  <c:v>1967</c:v>
                </c:pt>
                <c:pt idx="108" formatCode="0">
                  <c:v>1968</c:v>
                </c:pt>
                <c:pt idx="109" formatCode="0">
                  <c:v>1969</c:v>
                </c:pt>
                <c:pt idx="110" formatCode="0">
                  <c:v>1970</c:v>
                </c:pt>
                <c:pt idx="111" formatCode="0">
                  <c:v>1971</c:v>
                </c:pt>
                <c:pt idx="112" formatCode="0">
                  <c:v>1972</c:v>
                </c:pt>
                <c:pt idx="113" formatCode="0">
                  <c:v>1973</c:v>
                </c:pt>
                <c:pt idx="114" formatCode="0">
                  <c:v>1974</c:v>
                </c:pt>
                <c:pt idx="115" formatCode="0">
                  <c:v>1975</c:v>
                </c:pt>
                <c:pt idx="116" formatCode="0">
                  <c:v>1976</c:v>
                </c:pt>
                <c:pt idx="117" formatCode="0">
                  <c:v>1977</c:v>
                </c:pt>
                <c:pt idx="118" formatCode="0">
                  <c:v>1978</c:v>
                </c:pt>
                <c:pt idx="119" formatCode="0">
                  <c:v>1979</c:v>
                </c:pt>
                <c:pt idx="120" formatCode="0">
                  <c:v>1980</c:v>
                </c:pt>
                <c:pt idx="121" formatCode="0">
                  <c:v>1981</c:v>
                </c:pt>
                <c:pt idx="122" formatCode="0">
                  <c:v>1982</c:v>
                </c:pt>
                <c:pt idx="123" formatCode="0">
                  <c:v>1983</c:v>
                </c:pt>
                <c:pt idx="124" formatCode="0">
                  <c:v>1984</c:v>
                </c:pt>
                <c:pt idx="125" formatCode="0">
                  <c:v>1985</c:v>
                </c:pt>
                <c:pt idx="126" formatCode="0">
                  <c:v>1986</c:v>
                </c:pt>
                <c:pt idx="127" formatCode="0">
                  <c:v>1987</c:v>
                </c:pt>
                <c:pt idx="128" formatCode="0">
                  <c:v>1988</c:v>
                </c:pt>
                <c:pt idx="129" formatCode="0">
                  <c:v>1989</c:v>
                </c:pt>
                <c:pt idx="130" formatCode="0">
                  <c:v>1990</c:v>
                </c:pt>
                <c:pt idx="131" formatCode="0">
                  <c:v>1991</c:v>
                </c:pt>
                <c:pt idx="132" formatCode="0">
                  <c:v>1992</c:v>
                </c:pt>
                <c:pt idx="133" formatCode="0">
                  <c:v>1993</c:v>
                </c:pt>
                <c:pt idx="134" formatCode="0">
                  <c:v>1994</c:v>
                </c:pt>
                <c:pt idx="135" formatCode="0">
                  <c:v>1995</c:v>
                </c:pt>
                <c:pt idx="136" formatCode="0">
                  <c:v>1996</c:v>
                </c:pt>
                <c:pt idx="137" formatCode="0">
                  <c:v>1997</c:v>
                </c:pt>
                <c:pt idx="138" formatCode="0">
                  <c:v>1998</c:v>
                </c:pt>
                <c:pt idx="139" formatCode="0">
                  <c:v>1999</c:v>
                </c:pt>
                <c:pt idx="140" formatCode="0">
                  <c:v>2000</c:v>
                </c:pt>
                <c:pt idx="141" formatCode="0">
                  <c:v>2001</c:v>
                </c:pt>
                <c:pt idx="142" formatCode="0">
                  <c:v>2002</c:v>
                </c:pt>
                <c:pt idx="143" formatCode="0">
                  <c:v>2003</c:v>
                </c:pt>
                <c:pt idx="144" formatCode="0">
                  <c:v>2004</c:v>
                </c:pt>
                <c:pt idx="145" formatCode="0">
                  <c:v>2005</c:v>
                </c:pt>
                <c:pt idx="146" formatCode="0">
                  <c:v>2006</c:v>
                </c:pt>
                <c:pt idx="147" formatCode="0">
                  <c:v>2007</c:v>
                </c:pt>
                <c:pt idx="148" formatCode="0">
                  <c:v>2008</c:v>
                </c:pt>
                <c:pt idx="149" formatCode="0">
                  <c:v>2009</c:v>
                </c:pt>
                <c:pt idx="150" formatCode="0">
                  <c:v>2010</c:v>
                </c:pt>
                <c:pt idx="151" formatCode="0">
                  <c:v>2011</c:v>
                </c:pt>
                <c:pt idx="152" formatCode="0">
                  <c:v>2012</c:v>
                </c:pt>
                <c:pt idx="153" formatCode="0">
                  <c:v>2013</c:v>
                </c:pt>
              </c:numCache>
            </c:numRef>
          </c:cat>
          <c:val>
            <c:numRef>
              <c:f>'Ch2 data'!$AG$4:$AG$157</c:f>
              <c:numCache>
                <c:formatCode>General</c:formatCode>
                <c:ptCount val="154"/>
                <c:pt idx="2" formatCode="0\.0">
                  <c:v>3.0000000000000027</c:v>
                </c:pt>
                <c:pt idx="3" formatCode="0\.0">
                  <c:v>3.0000000000000027</c:v>
                </c:pt>
                <c:pt idx="4" formatCode="0\.0">
                  <c:v>3.0000000000000027</c:v>
                </c:pt>
                <c:pt idx="5" formatCode="0\.0">
                  <c:v>3.0000000000000027</c:v>
                </c:pt>
                <c:pt idx="6" formatCode="0\.0">
                  <c:v>3.0000000000000027</c:v>
                </c:pt>
                <c:pt idx="7" formatCode="0\.0">
                  <c:v>3.0000000000000027</c:v>
                </c:pt>
                <c:pt idx="8" formatCode="0\.0">
                  <c:v>3.0000000000000027</c:v>
                </c:pt>
                <c:pt idx="9" formatCode="0\.0">
                  <c:v>3.0000000000000027</c:v>
                </c:pt>
                <c:pt idx="10" formatCode="0\.0">
                  <c:v>3.0000000000000027</c:v>
                </c:pt>
                <c:pt idx="11" formatCode="0\.0">
                  <c:v>3.5000000000000031</c:v>
                </c:pt>
                <c:pt idx="12" formatCode="0\.0">
                  <c:v>3.0000000000000027</c:v>
                </c:pt>
                <c:pt idx="13" formatCode="0\.0">
                  <c:v>3.0000000000000027</c:v>
                </c:pt>
                <c:pt idx="14" formatCode="0\.0">
                  <c:v>3.0000000000000027</c:v>
                </c:pt>
                <c:pt idx="15" formatCode="0\.0">
                  <c:v>3.1792347686836142</c:v>
                </c:pt>
                <c:pt idx="16" formatCode="0\.0">
                  <c:v>3.5056985663078577</c:v>
                </c:pt>
                <c:pt idx="17" formatCode="0\.0">
                  <c:v>3.6049595498240716</c:v>
                </c:pt>
                <c:pt idx="18" formatCode="0\.0">
                  <c:v>4.0469752793164782</c:v>
                </c:pt>
                <c:pt idx="19" formatCode="0\.0">
                  <c:v>4.7912743726631124</c:v>
                </c:pt>
                <c:pt idx="20" formatCode="0\.0">
                  <c:v>5.2601737201987238</c:v>
                </c:pt>
                <c:pt idx="21" formatCode="0\.0">
                  <c:v>5.4281264713033188</c:v>
                </c:pt>
                <c:pt idx="22" formatCode="0\.0">
                  <c:v>5.6309736986509211</c:v>
                </c:pt>
                <c:pt idx="23" formatCode="0\.0">
                  <c:v>5.2089939033835186</c:v>
                </c:pt>
                <c:pt idx="24" formatCode="0\.0">
                  <c:v>5.3284712845791944</c:v>
                </c:pt>
                <c:pt idx="25" formatCode="0\.0">
                  <c:v>5.5195615414387671</c:v>
                </c:pt>
                <c:pt idx="26" formatCode="0\.0">
                  <c:v>5.876206841791987</c:v>
                </c:pt>
                <c:pt idx="27" formatCode="0\.0">
                  <c:v>5.8629429758107809</c:v>
                </c:pt>
                <c:pt idx="28" formatCode="0\.0">
                  <c:v>5.7807653275762094</c:v>
                </c:pt>
                <c:pt idx="29" formatCode="0\.0">
                  <c:v>5.6627899156544981</c:v>
                </c:pt>
                <c:pt idx="30" formatCode="0\.0">
                  <c:v>5.6378165980597856</c:v>
                </c:pt>
                <c:pt idx="31" formatCode="0\.0">
                  <c:v>5.6005370706017077</c:v>
                </c:pt>
                <c:pt idx="32" formatCode="0\.0">
                  <c:v>5.7441022910779793</c:v>
                </c:pt>
                <c:pt idx="33" formatCode="0\.0">
                  <c:v>6.1404220787450781</c:v>
                </c:pt>
                <c:pt idx="34" formatCode="0\.0">
                  <c:v>6.9436706960291694</c:v>
                </c:pt>
                <c:pt idx="35" formatCode="0\.0">
                  <c:v>6.841963236893478</c:v>
                </c:pt>
                <c:pt idx="36" formatCode="0\.0">
                  <c:v>5.7259037330979368</c:v>
                </c:pt>
                <c:pt idx="37" formatCode="0\.0">
                  <c:v>5.6203171310947431</c:v>
                </c:pt>
                <c:pt idx="38" formatCode="0\.0">
                  <c:v>5.4698900222511444</c:v>
                </c:pt>
                <c:pt idx="39" formatCode="0\.0">
                  <c:v>5.3315705578931505</c:v>
                </c:pt>
                <c:pt idx="40" formatCode="0\.0">
                  <c:v>5.4437286189481178</c:v>
                </c:pt>
                <c:pt idx="41" formatCode="0\.0">
                  <c:v>5.7569562379950483</c:v>
                </c:pt>
                <c:pt idx="42" formatCode="0\.0">
                  <c:v>6.5454772253775051</c:v>
                </c:pt>
                <c:pt idx="43" formatCode="0\.0">
                  <c:v>7.173681143889965</c:v>
                </c:pt>
                <c:pt idx="44" formatCode="0\.0">
                  <c:v>7.2111035858043788</c:v>
                </c:pt>
                <c:pt idx="45" formatCode="0\.0">
                  <c:v>7.3715030352938582</c:v>
                </c:pt>
                <c:pt idx="46" formatCode="0\.0">
                  <c:v>7.3554343557526209</c:v>
                </c:pt>
                <c:pt idx="47" formatCode="0\.0">
                  <c:v>7.4372383869628518</c:v>
                </c:pt>
                <c:pt idx="48" formatCode="0\.0">
                  <c:v>8.2041518476114064</c:v>
                </c:pt>
                <c:pt idx="49" formatCode="0\.0">
                  <c:v>8.8095982408764701</c:v>
                </c:pt>
                <c:pt idx="50" formatCode="0\.0">
                  <c:v>8.3442992616989962</c:v>
                </c:pt>
                <c:pt idx="51" formatCode="0\.0">
                  <c:v>7.2460971257407136</c:v>
                </c:pt>
                <c:pt idx="52" formatCode="0\.0">
                  <c:v>7.5125549586344098</c:v>
                </c:pt>
                <c:pt idx="53" formatCode="0\.0">
                  <c:v>7.3715335566943647</c:v>
                </c:pt>
                <c:pt idx="54" formatCode="0\.0">
                  <c:v>7.6822275182649609</c:v>
                </c:pt>
                <c:pt idx="55" formatCode="0\.0">
                  <c:v>8.4518816371481833</c:v>
                </c:pt>
                <c:pt idx="56" formatCode="0\.0">
                  <c:v>7.9601723134748559</c:v>
                </c:pt>
                <c:pt idx="57" formatCode="0\.0">
                  <c:v>7.6884544816347544</c:v>
                </c:pt>
                <c:pt idx="58" formatCode="0\.0">
                  <c:v>8.727510586855713</c:v>
                </c:pt>
                <c:pt idx="59" formatCode="0\.0">
                  <c:v>9.2800559227422923</c:v>
                </c:pt>
                <c:pt idx="60" formatCode="0\.0">
                  <c:v>11.793565831651659</c:v>
                </c:pt>
                <c:pt idx="61" formatCode="0\.0">
                  <c:v>12.978789999999996</c:v>
                </c:pt>
                <c:pt idx="62" formatCode="0\.0">
                  <c:v>13.016649999999997</c:v>
                </c:pt>
                <c:pt idx="63" formatCode="0\.0">
                  <c:v>13.224879999999995</c:v>
                </c:pt>
                <c:pt idx="64" formatCode="0\.0">
                  <c:v>13.546689999999995</c:v>
                </c:pt>
                <c:pt idx="65" formatCode="0\.0">
                  <c:v>13.428639999999991</c:v>
                </c:pt>
                <c:pt idx="66" formatCode="0\.0">
                  <c:v>13.183210000000001</c:v>
                </c:pt>
                <c:pt idx="67" formatCode="0\.0">
                  <c:v>13.164189999999998</c:v>
                </c:pt>
                <c:pt idx="68" formatCode="0\.0">
                  <c:v>12.728079999999997</c:v>
                </c:pt>
                <c:pt idx="69" formatCode="0\.0">
                  <c:v>12.327209999999999</c:v>
                </c:pt>
                <c:pt idx="70" formatCode="0\.0">
                  <c:v>12.700244999999999</c:v>
                </c:pt>
                <c:pt idx="71" formatCode="0\.0">
                  <c:v>14.077605000000004</c:v>
                </c:pt>
                <c:pt idx="72" formatCode="0\.0">
                  <c:v>14.833240000000004</c:v>
                </c:pt>
                <c:pt idx="73" formatCode="0\.0">
                  <c:v>14.901735000000006</c:v>
                </c:pt>
                <c:pt idx="74" formatCode="0\.0">
                  <c:v>14.485610000000005</c:v>
                </c:pt>
                <c:pt idx="75" formatCode="0\.0">
                  <c:v>14.153459999999995</c:v>
                </c:pt>
                <c:pt idx="76" formatCode="0\.0">
                  <c:v>14.191419999999999</c:v>
                </c:pt>
                <c:pt idx="77" formatCode="0\.0">
                  <c:v>14.191419999999999</c:v>
                </c:pt>
                <c:pt idx="78" formatCode="0\.0">
                  <c:v>15.361380000000002</c:v>
                </c:pt>
                <c:pt idx="79" formatCode="0\.0">
                  <c:v>18.677690000000002</c:v>
                </c:pt>
                <c:pt idx="80" formatCode="0\.0">
                  <c:v>23.987875000000003</c:v>
                </c:pt>
                <c:pt idx="81" formatCode="0\.0">
                  <c:v>23.315125000000002</c:v>
                </c:pt>
                <c:pt idx="82" formatCode="0\.0">
                  <c:v>24.174174999999998</c:v>
                </c:pt>
                <c:pt idx="83" formatCode="0\.0">
                  <c:v>23.869075000000006</c:v>
                </c:pt>
                <c:pt idx="84" formatCode="0\.0">
                  <c:v>23.801275</c:v>
                </c:pt>
                <c:pt idx="85" formatCode="0\.0">
                  <c:v>23.724999999999994</c:v>
                </c:pt>
                <c:pt idx="86" formatCode="0\.0">
                  <c:v>23.724999999999994</c:v>
                </c:pt>
                <c:pt idx="87" formatCode="0\.0">
                  <c:v>25.810500000000005</c:v>
                </c:pt>
                <c:pt idx="88" formatCode="0\.0">
                  <c:v>26.799993999999995</c:v>
                </c:pt>
                <c:pt idx="89" formatCode="0\.0">
                  <c:v>28.815039999999993</c:v>
                </c:pt>
                <c:pt idx="90" formatCode="0\.0">
                  <c:v>28.696239999999996</c:v>
                </c:pt>
                <c:pt idx="91" formatCode="0\.0">
                  <c:v>31.744400000000006</c:v>
                </c:pt>
                <c:pt idx="92" formatCode="0\.0">
                  <c:v>36.146900000000002</c:v>
                </c:pt>
                <c:pt idx="93" formatCode="0\.0">
                  <c:v>38.642160000000004</c:v>
                </c:pt>
                <c:pt idx="94" formatCode="0\.0">
                  <c:v>38.410170000000001</c:v>
                </c:pt>
                <c:pt idx="95" formatCode="0\.0">
                  <c:v>41.200799999999994</c:v>
                </c:pt>
                <c:pt idx="96" formatCode="0\.0">
                  <c:v>41.281199999999998</c:v>
                </c:pt>
                <c:pt idx="97" formatCode="0\.0">
                  <c:v>40.568000000000005</c:v>
                </c:pt>
                <c:pt idx="98" formatCode="0\.0">
                  <c:v>41.302400000000006</c:v>
                </c:pt>
                <c:pt idx="99" formatCode="0\.0">
                  <c:v>41.656000000000006</c:v>
                </c:pt>
                <c:pt idx="100" formatCode="0\.0">
                  <c:v>43.639223300970876</c:v>
                </c:pt>
                <c:pt idx="101" formatCode="0\.0">
                  <c:v>47.692307692307686</c:v>
                </c:pt>
                <c:pt idx="102" formatCode="0\.0">
                  <c:v>48.336761904761907</c:v>
                </c:pt>
                <c:pt idx="103" formatCode="0\.0">
                  <c:v>52.944716981132075</c:v>
                </c:pt>
                <c:pt idx="104" formatCode="0\.0">
                  <c:v>53.957943925233643</c:v>
                </c:pt>
                <c:pt idx="105" formatCode="0\.0">
                  <c:v>54.583720930232559</c:v>
                </c:pt>
                <c:pt idx="106" formatCode="0\.0">
                  <c:v>56.421333333333337</c:v>
                </c:pt>
                <c:pt idx="107" formatCode="0\.0">
                  <c:v>58.074554455445536</c:v>
                </c:pt>
                <c:pt idx="108" formatCode="0\.0">
                  <c:v>58.80268817204302</c:v>
                </c:pt>
                <c:pt idx="109" formatCode="0\.0">
                  <c:v>60.507869142351907</c:v>
                </c:pt>
                <c:pt idx="110" formatCode="0\.0">
                  <c:v>61.158911325724333</c:v>
                </c:pt>
                <c:pt idx="111" formatCode="0\.0">
                  <c:v>61.41960784313725</c:v>
                </c:pt>
                <c:pt idx="112" formatCode="0\.0">
                  <c:v>62.539215686274517</c:v>
                </c:pt>
                <c:pt idx="113" formatCode="0\.0">
                  <c:v>63.403846153846153</c:v>
                </c:pt>
                <c:pt idx="114" formatCode="0\.0">
                  <c:v>63.490384615384613</c:v>
                </c:pt>
                <c:pt idx="115" formatCode="0\.0">
                  <c:v>74.259615384615387</c:v>
                </c:pt>
                <c:pt idx="116" formatCode="0\.0">
                  <c:v>79.235429287654071</c:v>
                </c:pt>
                <c:pt idx="117" formatCode="0\.0">
                  <c:v>80.357869052460345</c:v>
                </c:pt>
                <c:pt idx="118" formatCode="0\.0">
                  <c:v>81.725014347790449</c:v>
                </c:pt>
                <c:pt idx="119" formatCode="0\.0">
                  <c:v>82.039548945906191</c:v>
                </c:pt>
                <c:pt idx="120" formatCode="0\.0">
                  <c:v>85.468559837728193</c:v>
                </c:pt>
                <c:pt idx="121" formatCode="0\.0">
                  <c:v>85.882448121030706</c:v>
                </c:pt>
                <c:pt idx="122" formatCode="0\.0">
                  <c:v>87.027920784637928</c:v>
                </c:pt>
                <c:pt idx="123" formatCode="0\.0">
                  <c:v>81.762137169278205</c:v>
                </c:pt>
                <c:pt idx="124" formatCode="0\.0">
                  <c:v>78.18662553707172</c:v>
                </c:pt>
                <c:pt idx="125" formatCode="0\.0">
                  <c:v>74.628998570957449</c:v>
                </c:pt>
                <c:pt idx="126" formatCode="0\.0">
                  <c:v>78.263100036643465</c:v>
                </c:pt>
                <c:pt idx="127" formatCode="0\.0">
                  <c:v>78.435320552102482</c:v>
                </c:pt>
                <c:pt idx="128" formatCode="0\.0">
                  <c:v>82.16969431677245</c:v>
                </c:pt>
                <c:pt idx="129" formatCode="0\.0">
                  <c:v>80.285569326665211</c:v>
                </c:pt>
                <c:pt idx="130" formatCode="0\.0">
                  <c:v>75.649420738288839</c:v>
                </c:pt>
                <c:pt idx="131" formatCode="0\.0">
                  <c:v>64.609142939940583</c:v>
                </c:pt>
                <c:pt idx="132" formatCode="0\.0">
                  <c:v>63.687606615738332</c:v>
                </c:pt>
                <c:pt idx="133" formatCode="0\.0">
                  <c:v>62.625954198473281</c:v>
                </c:pt>
                <c:pt idx="134" formatCode="0\.0">
                  <c:v>62.735992691839229</c:v>
                </c:pt>
                <c:pt idx="135" formatCode="0\.0">
                  <c:v>67.258768628631643</c:v>
                </c:pt>
                <c:pt idx="136" formatCode="0\.0">
                  <c:v>67.420712460544109</c:v>
                </c:pt>
                <c:pt idx="137" formatCode="0\.0">
                  <c:v>67.400000000000006</c:v>
                </c:pt>
                <c:pt idx="138" formatCode="0\.0">
                  <c:v>66.7</c:v>
                </c:pt>
                <c:pt idx="139" formatCode="0\.0">
                  <c:v>62.9</c:v>
                </c:pt>
                <c:pt idx="140" formatCode="0\.0">
                  <c:v>62.7</c:v>
                </c:pt>
                <c:pt idx="141" formatCode="0\.0">
                  <c:v>62.8</c:v>
                </c:pt>
                <c:pt idx="142" formatCode="0\.0">
                  <c:v>62.7</c:v>
                </c:pt>
                <c:pt idx="143" formatCode="0\.0">
                  <c:v>63.2</c:v>
                </c:pt>
                <c:pt idx="144" formatCode="0\.0">
                  <c:v>63.5</c:v>
                </c:pt>
                <c:pt idx="145" formatCode="0\.0">
                  <c:v>63.4606673712819</c:v>
                </c:pt>
                <c:pt idx="146" formatCode="0\.0">
                  <c:v>63.410946477169638</c:v>
                </c:pt>
                <c:pt idx="147" formatCode="0\.0">
                  <c:v>63.411871318531944</c:v>
                </c:pt>
                <c:pt idx="148" formatCode="0\.0">
                  <c:v>63.32880229572573</c:v>
                </c:pt>
                <c:pt idx="149" formatCode="0\.0">
                  <c:v>63.110637650281539</c:v>
                </c:pt>
                <c:pt idx="150" formatCode="0\.0">
                  <c:v>63.141074417896824</c:v>
                </c:pt>
                <c:pt idx="151" formatCode="0\.0">
                  <c:v>63.133465225992992</c:v>
                </c:pt>
                <c:pt idx="152" formatCode="0\.0">
                  <c:v>63.171511185512095</c:v>
                </c:pt>
                <c:pt idx="153" formatCode="0\.0">
                  <c:v>63.270430680261761</c:v>
                </c:pt>
              </c:numCache>
            </c:numRef>
          </c:val>
          <c:smooth val="0"/>
        </c:ser>
        <c:ser>
          <c:idx val="2"/>
          <c:order val="2"/>
          <c:tx>
            <c:v>Average income earner</c:v>
          </c:tx>
          <c:spPr>
            <a:ln>
              <a:solidFill>
                <a:srgbClr val="F79646"/>
              </a:solidFill>
              <a:prstDash val="solid"/>
            </a:ln>
          </c:spPr>
          <c:marker>
            <c:symbol val="none"/>
          </c:marker>
          <c:cat>
            <c:numRef>
              <c:f>'Ch2 data'!$AD$4:$AD$157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 formatCode="0">
                  <c:v>1902</c:v>
                </c:pt>
                <c:pt idx="43" formatCode="0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 formatCode="0">
                  <c:v>1912</c:v>
                </c:pt>
                <c:pt idx="53" formatCode="0">
                  <c:v>1913</c:v>
                </c:pt>
                <c:pt idx="54" formatCode="0">
                  <c:v>1914</c:v>
                </c:pt>
                <c:pt idx="55">
                  <c:v>1915</c:v>
                </c:pt>
                <c:pt idx="56">
                  <c:v>1916</c:v>
                </c:pt>
                <c:pt idx="57" formatCode="0">
                  <c:v>1917</c:v>
                </c:pt>
                <c:pt idx="58">
                  <c:v>1918</c:v>
                </c:pt>
                <c:pt idx="59">
                  <c:v>1919</c:v>
                </c:pt>
                <c:pt idx="60" formatCode="0">
                  <c:v>1920</c:v>
                </c:pt>
                <c:pt idx="61" formatCode="0">
                  <c:v>1921</c:v>
                </c:pt>
                <c:pt idx="62" formatCode="0">
                  <c:v>1922</c:v>
                </c:pt>
                <c:pt idx="63" formatCode="0">
                  <c:v>1923</c:v>
                </c:pt>
                <c:pt idx="64" formatCode="0">
                  <c:v>1924</c:v>
                </c:pt>
                <c:pt idx="65" formatCode="0">
                  <c:v>1925</c:v>
                </c:pt>
                <c:pt idx="66" formatCode="0">
                  <c:v>1926</c:v>
                </c:pt>
                <c:pt idx="67" formatCode="0">
                  <c:v>1927</c:v>
                </c:pt>
                <c:pt idx="68" formatCode="0">
                  <c:v>1928</c:v>
                </c:pt>
                <c:pt idx="69" formatCode="0">
                  <c:v>1929</c:v>
                </c:pt>
                <c:pt idx="70" formatCode="0">
                  <c:v>1930</c:v>
                </c:pt>
                <c:pt idx="71" formatCode="0">
                  <c:v>1931</c:v>
                </c:pt>
                <c:pt idx="72" formatCode="0">
                  <c:v>1932</c:v>
                </c:pt>
                <c:pt idx="73" formatCode="0">
                  <c:v>1933</c:v>
                </c:pt>
                <c:pt idx="74" formatCode="0">
                  <c:v>1934</c:v>
                </c:pt>
                <c:pt idx="75" formatCode="0">
                  <c:v>1935</c:v>
                </c:pt>
                <c:pt idx="76" formatCode="0">
                  <c:v>1936</c:v>
                </c:pt>
                <c:pt idx="77" formatCode="0">
                  <c:v>1937</c:v>
                </c:pt>
                <c:pt idx="78" formatCode="0">
                  <c:v>1938</c:v>
                </c:pt>
                <c:pt idx="79" formatCode="0">
                  <c:v>1939</c:v>
                </c:pt>
                <c:pt idx="80" formatCode="0">
                  <c:v>1940</c:v>
                </c:pt>
                <c:pt idx="81" formatCode="0">
                  <c:v>1941</c:v>
                </c:pt>
                <c:pt idx="82" formatCode="0">
                  <c:v>1942</c:v>
                </c:pt>
                <c:pt idx="83" formatCode="0">
                  <c:v>1943</c:v>
                </c:pt>
                <c:pt idx="84" formatCode="0">
                  <c:v>1944</c:v>
                </c:pt>
                <c:pt idx="85" formatCode="0">
                  <c:v>1945</c:v>
                </c:pt>
                <c:pt idx="86" formatCode="0">
                  <c:v>1946</c:v>
                </c:pt>
                <c:pt idx="87" formatCode="0">
                  <c:v>1947</c:v>
                </c:pt>
                <c:pt idx="88" formatCode="0">
                  <c:v>1948</c:v>
                </c:pt>
                <c:pt idx="89" formatCode="0">
                  <c:v>1949</c:v>
                </c:pt>
                <c:pt idx="90" formatCode="0">
                  <c:v>1950</c:v>
                </c:pt>
                <c:pt idx="91" formatCode="0">
                  <c:v>1951</c:v>
                </c:pt>
                <c:pt idx="92" formatCode="0">
                  <c:v>1952</c:v>
                </c:pt>
                <c:pt idx="93" formatCode="0">
                  <c:v>1953</c:v>
                </c:pt>
                <c:pt idx="94" formatCode="0">
                  <c:v>1954</c:v>
                </c:pt>
                <c:pt idx="95" formatCode="0">
                  <c:v>1955</c:v>
                </c:pt>
                <c:pt idx="96" formatCode="0">
                  <c:v>1956</c:v>
                </c:pt>
                <c:pt idx="97" formatCode="0">
                  <c:v>1957</c:v>
                </c:pt>
                <c:pt idx="98" formatCode="0">
                  <c:v>1958</c:v>
                </c:pt>
                <c:pt idx="99" formatCode="0">
                  <c:v>1959</c:v>
                </c:pt>
                <c:pt idx="100" formatCode="0">
                  <c:v>1960</c:v>
                </c:pt>
                <c:pt idx="101" formatCode="0">
                  <c:v>1961</c:v>
                </c:pt>
                <c:pt idx="102" formatCode="0">
                  <c:v>1962</c:v>
                </c:pt>
                <c:pt idx="103" formatCode="0">
                  <c:v>1963</c:v>
                </c:pt>
                <c:pt idx="104" formatCode="0">
                  <c:v>1964</c:v>
                </c:pt>
                <c:pt idx="105" formatCode="0">
                  <c:v>1965</c:v>
                </c:pt>
                <c:pt idx="106" formatCode="0">
                  <c:v>1966</c:v>
                </c:pt>
                <c:pt idx="107" formatCode="0">
                  <c:v>1967</c:v>
                </c:pt>
                <c:pt idx="108" formatCode="0">
                  <c:v>1968</c:v>
                </c:pt>
                <c:pt idx="109" formatCode="0">
                  <c:v>1969</c:v>
                </c:pt>
                <c:pt idx="110" formatCode="0">
                  <c:v>1970</c:v>
                </c:pt>
                <c:pt idx="111" formatCode="0">
                  <c:v>1971</c:v>
                </c:pt>
                <c:pt idx="112" formatCode="0">
                  <c:v>1972</c:v>
                </c:pt>
                <c:pt idx="113" formatCode="0">
                  <c:v>1973</c:v>
                </c:pt>
                <c:pt idx="114" formatCode="0">
                  <c:v>1974</c:v>
                </c:pt>
                <c:pt idx="115" formatCode="0">
                  <c:v>1975</c:v>
                </c:pt>
                <c:pt idx="116" formatCode="0">
                  <c:v>1976</c:v>
                </c:pt>
                <c:pt idx="117" formatCode="0">
                  <c:v>1977</c:v>
                </c:pt>
                <c:pt idx="118" formatCode="0">
                  <c:v>1978</c:v>
                </c:pt>
                <c:pt idx="119" formatCode="0">
                  <c:v>1979</c:v>
                </c:pt>
                <c:pt idx="120" formatCode="0">
                  <c:v>1980</c:v>
                </c:pt>
                <c:pt idx="121" formatCode="0">
                  <c:v>1981</c:v>
                </c:pt>
                <c:pt idx="122" formatCode="0">
                  <c:v>1982</c:v>
                </c:pt>
                <c:pt idx="123" formatCode="0">
                  <c:v>1983</c:v>
                </c:pt>
                <c:pt idx="124" formatCode="0">
                  <c:v>1984</c:v>
                </c:pt>
                <c:pt idx="125" formatCode="0">
                  <c:v>1985</c:v>
                </c:pt>
                <c:pt idx="126" formatCode="0">
                  <c:v>1986</c:v>
                </c:pt>
                <c:pt idx="127" formatCode="0">
                  <c:v>1987</c:v>
                </c:pt>
                <c:pt idx="128" formatCode="0">
                  <c:v>1988</c:v>
                </c:pt>
                <c:pt idx="129" formatCode="0">
                  <c:v>1989</c:v>
                </c:pt>
                <c:pt idx="130" formatCode="0">
                  <c:v>1990</c:v>
                </c:pt>
                <c:pt idx="131" formatCode="0">
                  <c:v>1991</c:v>
                </c:pt>
                <c:pt idx="132" formatCode="0">
                  <c:v>1992</c:v>
                </c:pt>
                <c:pt idx="133" formatCode="0">
                  <c:v>1993</c:v>
                </c:pt>
                <c:pt idx="134" formatCode="0">
                  <c:v>1994</c:v>
                </c:pt>
                <c:pt idx="135" formatCode="0">
                  <c:v>1995</c:v>
                </c:pt>
                <c:pt idx="136" formatCode="0">
                  <c:v>1996</c:v>
                </c:pt>
                <c:pt idx="137" formatCode="0">
                  <c:v>1997</c:v>
                </c:pt>
                <c:pt idx="138" formatCode="0">
                  <c:v>1998</c:v>
                </c:pt>
                <c:pt idx="139" formatCode="0">
                  <c:v>1999</c:v>
                </c:pt>
                <c:pt idx="140" formatCode="0">
                  <c:v>2000</c:v>
                </c:pt>
                <c:pt idx="141" formatCode="0">
                  <c:v>2001</c:v>
                </c:pt>
                <c:pt idx="142" formatCode="0">
                  <c:v>2002</c:v>
                </c:pt>
                <c:pt idx="143" formatCode="0">
                  <c:v>2003</c:v>
                </c:pt>
                <c:pt idx="144" formatCode="0">
                  <c:v>2004</c:v>
                </c:pt>
                <c:pt idx="145" formatCode="0">
                  <c:v>2005</c:v>
                </c:pt>
                <c:pt idx="146" formatCode="0">
                  <c:v>2006</c:v>
                </c:pt>
                <c:pt idx="147" formatCode="0">
                  <c:v>2007</c:v>
                </c:pt>
                <c:pt idx="148" formatCode="0">
                  <c:v>2008</c:v>
                </c:pt>
                <c:pt idx="149" formatCode="0">
                  <c:v>2009</c:v>
                </c:pt>
                <c:pt idx="150" formatCode="0">
                  <c:v>2010</c:v>
                </c:pt>
                <c:pt idx="151" formatCode="0">
                  <c:v>2011</c:v>
                </c:pt>
                <c:pt idx="152" formatCode="0">
                  <c:v>2012</c:v>
                </c:pt>
                <c:pt idx="153" formatCode="0">
                  <c:v>2013</c:v>
                </c:pt>
              </c:numCache>
            </c:numRef>
          </c:cat>
          <c:val>
            <c:numRef>
              <c:f>'Ch2 data'!$AF$4:$AF$157</c:f>
              <c:numCache>
                <c:formatCode>General</c:formatCode>
                <c:ptCount val="154"/>
                <c:pt idx="2" formatCode="0\.0">
                  <c:v>3.0000000000000027</c:v>
                </c:pt>
                <c:pt idx="3" formatCode="0\.0">
                  <c:v>3.0000000000000027</c:v>
                </c:pt>
                <c:pt idx="4" formatCode="0\.0">
                  <c:v>3.0000000000000027</c:v>
                </c:pt>
                <c:pt idx="5" formatCode="0\.0">
                  <c:v>3.0000000000000027</c:v>
                </c:pt>
                <c:pt idx="6" formatCode="0\.0">
                  <c:v>2.0000000000000018</c:v>
                </c:pt>
                <c:pt idx="7" formatCode="0\.0">
                  <c:v>2.0000000000000018</c:v>
                </c:pt>
                <c:pt idx="8" formatCode="0\.0">
                  <c:v>2.0000000000000018</c:v>
                </c:pt>
                <c:pt idx="9" formatCode="0\.0">
                  <c:v>2.0000000000000018</c:v>
                </c:pt>
                <c:pt idx="10" formatCode="0\.0">
                  <c:v>2.0000000000000018</c:v>
                </c:pt>
                <c:pt idx="11" formatCode="0\.0">
                  <c:v>2.0000000000000018</c:v>
                </c:pt>
                <c:pt idx="12" formatCode="0\.0">
                  <c:v>3.0000000000000027</c:v>
                </c:pt>
                <c:pt idx="13" formatCode="0\.0">
                  <c:v>3.0000000000000027</c:v>
                </c:pt>
                <c:pt idx="14" formatCode="0\.0">
                  <c:v>3.0000000000000027</c:v>
                </c:pt>
                <c:pt idx="15" formatCode="0\.0">
                  <c:v>3.1792347686836142</c:v>
                </c:pt>
                <c:pt idx="16" formatCode="0\.0">
                  <c:v>3.5056985663078577</c:v>
                </c:pt>
                <c:pt idx="17" formatCode="0\.0">
                  <c:v>3.6049595498240716</c:v>
                </c:pt>
                <c:pt idx="18" formatCode="0\.0">
                  <c:v>4.0469752793164782</c:v>
                </c:pt>
                <c:pt idx="19" formatCode="0\.0">
                  <c:v>4.7912743726631124</c:v>
                </c:pt>
                <c:pt idx="20" formatCode="0\.0">
                  <c:v>5.2601737201987238</c:v>
                </c:pt>
                <c:pt idx="21" formatCode="0\.0">
                  <c:v>5.4281264713033188</c:v>
                </c:pt>
                <c:pt idx="22" formatCode="0\.0">
                  <c:v>5.6309736986509211</c:v>
                </c:pt>
                <c:pt idx="23" formatCode="0\.0">
                  <c:v>5.2089939033835186</c:v>
                </c:pt>
                <c:pt idx="24" formatCode="0\.0">
                  <c:v>5.3284712845791944</c:v>
                </c:pt>
                <c:pt idx="25" formatCode="0\.0">
                  <c:v>5.5195615414387671</c:v>
                </c:pt>
                <c:pt idx="26" formatCode="0\.0">
                  <c:v>5.876206841791987</c:v>
                </c:pt>
                <c:pt idx="27" formatCode="0\.0">
                  <c:v>5.8629429758107809</c:v>
                </c:pt>
                <c:pt idx="28" formatCode="0\.0">
                  <c:v>5.7807653275762094</c:v>
                </c:pt>
                <c:pt idx="29" formatCode="0\.0">
                  <c:v>5.6627899156544981</c:v>
                </c:pt>
                <c:pt idx="30" formatCode="0\.0">
                  <c:v>5.6378165980597856</c:v>
                </c:pt>
                <c:pt idx="31" formatCode="0\.0">
                  <c:v>5.6005370706017077</c:v>
                </c:pt>
                <c:pt idx="32" formatCode="0\.0">
                  <c:v>5.7441022910779793</c:v>
                </c:pt>
                <c:pt idx="33" formatCode="0\.0">
                  <c:v>5.8404220787450889</c:v>
                </c:pt>
                <c:pt idx="34" formatCode="0\.0">
                  <c:v>5.9436706960291685</c:v>
                </c:pt>
                <c:pt idx="35" formatCode="0\.0">
                  <c:v>5.8419632368934877</c:v>
                </c:pt>
                <c:pt idx="36" formatCode="0\.0">
                  <c:v>5.7259037330979368</c:v>
                </c:pt>
                <c:pt idx="37" formatCode="0\.0">
                  <c:v>5.6203171310947431</c:v>
                </c:pt>
                <c:pt idx="38" formatCode="0\.0">
                  <c:v>5.4698900222511444</c:v>
                </c:pt>
                <c:pt idx="39" formatCode="0\.0">
                  <c:v>5.3315705578931505</c:v>
                </c:pt>
                <c:pt idx="40" formatCode="0\.0">
                  <c:v>5.4437286189481178</c:v>
                </c:pt>
                <c:pt idx="41" formatCode="0\.0">
                  <c:v>5.7569562379950483</c:v>
                </c:pt>
                <c:pt idx="42" formatCode="0\.0">
                  <c:v>6.0454772253775051</c:v>
                </c:pt>
                <c:pt idx="43" formatCode="0\.0">
                  <c:v>6.1736811438899641</c:v>
                </c:pt>
                <c:pt idx="44" formatCode="0\.0">
                  <c:v>6.2111035858043788</c:v>
                </c:pt>
                <c:pt idx="45" formatCode="0\.0">
                  <c:v>6.3715030352938573</c:v>
                </c:pt>
                <c:pt idx="46" formatCode="0\.0">
                  <c:v>6.3554343557526209</c:v>
                </c:pt>
                <c:pt idx="47" formatCode="0\.0">
                  <c:v>6.4372383869628518</c:v>
                </c:pt>
                <c:pt idx="48" formatCode="0\.0">
                  <c:v>7.2041518476114064</c:v>
                </c:pt>
                <c:pt idx="49" formatCode="0\.0">
                  <c:v>7.8095982408764701</c:v>
                </c:pt>
                <c:pt idx="50" formatCode="0\.0">
                  <c:v>7.3442992616989944</c:v>
                </c:pt>
                <c:pt idx="51" formatCode="0\.0">
                  <c:v>6.8460971257407133</c:v>
                </c:pt>
                <c:pt idx="52" formatCode="0\.0">
                  <c:v>6.9125549586344093</c:v>
                </c:pt>
                <c:pt idx="53" formatCode="0\.0">
                  <c:v>6.7715335566943651</c:v>
                </c:pt>
                <c:pt idx="54" formatCode="0\.0">
                  <c:v>7.0822275182649612</c:v>
                </c:pt>
                <c:pt idx="55" formatCode="0\.0">
                  <c:v>7.8518816371481837</c:v>
                </c:pt>
                <c:pt idx="56" formatCode="0\.0">
                  <c:v>7.3601723134748553</c:v>
                </c:pt>
                <c:pt idx="57" formatCode="0\.0">
                  <c:v>7.2884544816347541</c:v>
                </c:pt>
                <c:pt idx="58" formatCode="0\.0">
                  <c:v>8.1275105868557134</c:v>
                </c:pt>
                <c:pt idx="59" formatCode="0\.0">
                  <c:v>8.6800559227422909</c:v>
                </c:pt>
                <c:pt idx="60" formatCode="0\.0">
                  <c:v>11.793565831651653</c:v>
                </c:pt>
                <c:pt idx="61" formatCode="0\.0">
                  <c:v>12.978789999999996</c:v>
                </c:pt>
                <c:pt idx="62" formatCode="0\.0">
                  <c:v>13.016649999999997</c:v>
                </c:pt>
                <c:pt idx="63" formatCode="0\.0">
                  <c:v>13.224879999999995</c:v>
                </c:pt>
                <c:pt idx="64" formatCode="0\.0">
                  <c:v>13.546689999999995</c:v>
                </c:pt>
                <c:pt idx="65" formatCode="0\.0">
                  <c:v>13.428639999999991</c:v>
                </c:pt>
                <c:pt idx="66" formatCode="0\.0">
                  <c:v>13.183210000000001</c:v>
                </c:pt>
                <c:pt idx="67" formatCode="0\.0">
                  <c:v>13.164189999999998</c:v>
                </c:pt>
                <c:pt idx="68" formatCode="0\.0">
                  <c:v>12.728079999999997</c:v>
                </c:pt>
                <c:pt idx="69" formatCode="0\.0">
                  <c:v>12.327209999999999</c:v>
                </c:pt>
                <c:pt idx="70" formatCode="0\.0">
                  <c:v>12.700244999999999</c:v>
                </c:pt>
                <c:pt idx="71" formatCode="0\.0">
                  <c:v>14.077605000000004</c:v>
                </c:pt>
                <c:pt idx="72" formatCode="0\.0">
                  <c:v>14.833240000000004</c:v>
                </c:pt>
                <c:pt idx="73" formatCode="0\.0">
                  <c:v>14.901735000000006</c:v>
                </c:pt>
                <c:pt idx="74" formatCode="0\.0">
                  <c:v>14.485610000000005</c:v>
                </c:pt>
                <c:pt idx="75" formatCode="0\.0">
                  <c:v>14.153459999999995</c:v>
                </c:pt>
                <c:pt idx="76" formatCode="0\.0">
                  <c:v>14.191419999999999</c:v>
                </c:pt>
                <c:pt idx="77" formatCode="0\.0">
                  <c:v>14.191419999999999</c:v>
                </c:pt>
                <c:pt idx="78" formatCode="0\.0">
                  <c:v>15.361380000000002</c:v>
                </c:pt>
                <c:pt idx="79" formatCode="0\.0">
                  <c:v>18.677690000000002</c:v>
                </c:pt>
                <c:pt idx="80" formatCode="0\.0">
                  <c:v>22.225275</c:v>
                </c:pt>
                <c:pt idx="81" formatCode="0\.0">
                  <c:v>21.536924999999997</c:v>
                </c:pt>
                <c:pt idx="82" formatCode="0\.0">
                  <c:v>21.937424999999998</c:v>
                </c:pt>
                <c:pt idx="83" formatCode="0\.0">
                  <c:v>21.623325000000005</c:v>
                </c:pt>
                <c:pt idx="84" formatCode="0\.0">
                  <c:v>21.553525000000008</c:v>
                </c:pt>
                <c:pt idx="85" formatCode="0\.0">
                  <c:v>21.475000000000001</c:v>
                </c:pt>
                <c:pt idx="86" formatCode="0\.0">
                  <c:v>21.475000000000001</c:v>
                </c:pt>
                <c:pt idx="87" formatCode="0\.0">
                  <c:v>23.555499999999995</c:v>
                </c:pt>
                <c:pt idx="88" formatCode="0\.0">
                  <c:v>23.229262000000006</c:v>
                </c:pt>
                <c:pt idx="89" formatCode="0\.0">
                  <c:v>25.255792</c:v>
                </c:pt>
                <c:pt idx="90" formatCode="0\.0">
                  <c:v>25.131051999999997</c:v>
                </c:pt>
                <c:pt idx="91" formatCode="0\.0">
                  <c:v>25.314004000000001</c:v>
                </c:pt>
                <c:pt idx="92" formatCode="0\.0">
                  <c:v>28.12590100000001</c:v>
                </c:pt>
                <c:pt idx="93" formatCode="0\.0">
                  <c:v>28.8004672</c:v>
                </c:pt>
                <c:pt idx="94" formatCode="0\.0">
                  <c:v>32.894244399999991</c:v>
                </c:pt>
                <c:pt idx="95" formatCode="0\.0">
                  <c:v>33.53702827763496</c:v>
                </c:pt>
                <c:pt idx="96" formatCode="0\.0">
                  <c:v>33.62790745501286</c:v>
                </c:pt>
                <c:pt idx="97" formatCode="0\.0">
                  <c:v>34.281491002570711</c:v>
                </c:pt>
                <c:pt idx="98" formatCode="0\.0">
                  <c:v>35.989717223650395</c:v>
                </c:pt>
                <c:pt idx="99" formatCode="0\.0">
                  <c:v>38.920308483290491</c:v>
                </c:pt>
                <c:pt idx="100" formatCode="0\.0">
                  <c:v>40.977146149414253</c:v>
                </c:pt>
                <c:pt idx="101" formatCode="0\.0">
                  <c:v>41.791896518927132</c:v>
                </c:pt>
                <c:pt idx="102" formatCode="0\.0">
                  <c:v>42.503109101187107</c:v>
                </c:pt>
                <c:pt idx="103" formatCode="0\.0">
                  <c:v>43.377860465116278</c:v>
                </c:pt>
                <c:pt idx="104" formatCode="0\.0">
                  <c:v>48.283870967741926</c:v>
                </c:pt>
                <c:pt idx="105" formatCode="0\.0">
                  <c:v>46.857798165137609</c:v>
                </c:pt>
                <c:pt idx="106" formatCode="0\.0">
                  <c:v>47.705600000000004</c:v>
                </c:pt>
                <c:pt idx="107" formatCode="0\.0">
                  <c:v>51.785737623762373</c:v>
                </c:pt>
                <c:pt idx="108" formatCode="0\.0">
                  <c:v>52.623091397849464</c:v>
                </c:pt>
                <c:pt idx="109" formatCode="0\.0">
                  <c:v>53.773050397877988</c:v>
                </c:pt>
                <c:pt idx="110" formatCode="0\.0">
                  <c:v>54.53511852502195</c:v>
                </c:pt>
                <c:pt idx="111" formatCode="0\.0">
                  <c:v>54.332148738840246</c:v>
                </c:pt>
                <c:pt idx="112" formatCode="0\.0">
                  <c:v>63.489264464947823</c:v>
                </c:pt>
                <c:pt idx="113" formatCode="0\.0">
                  <c:v>68.093503853646141</c:v>
                </c:pt>
                <c:pt idx="114" formatCode="0\.0">
                  <c:v>69.930146277682439</c:v>
                </c:pt>
                <c:pt idx="115" formatCode="0\.0">
                  <c:v>67.037563131313121</c:v>
                </c:pt>
                <c:pt idx="116" formatCode="0\.0">
                  <c:v>72.565525157834315</c:v>
                </c:pt>
                <c:pt idx="117" formatCode="0\.0">
                  <c:v>72.420193021529329</c:v>
                </c:pt>
                <c:pt idx="118" formatCode="0\.0">
                  <c:v>69.869877355668564</c:v>
                </c:pt>
                <c:pt idx="119" formatCode="0\.0">
                  <c:v>71.684186982777902</c:v>
                </c:pt>
                <c:pt idx="120" formatCode="0\.0">
                  <c:v>69.752310536044362</c:v>
                </c:pt>
                <c:pt idx="121" formatCode="0\.0">
                  <c:v>67.281292554561844</c:v>
                </c:pt>
                <c:pt idx="122" formatCode="0\.0">
                  <c:v>68.990267182743963</c:v>
                </c:pt>
                <c:pt idx="123" formatCode="0\.0">
                  <c:v>65.615940699423874</c:v>
                </c:pt>
                <c:pt idx="124" formatCode="0\.0">
                  <c:v>65.700855642466308</c:v>
                </c:pt>
                <c:pt idx="125" formatCode="0\.0">
                  <c:v>63.636363636363626</c:v>
                </c:pt>
                <c:pt idx="126" formatCode="0\.0">
                  <c:v>63.605716379626244</c:v>
                </c:pt>
                <c:pt idx="127" formatCode="0\.0">
                  <c:v>63.844874376258417</c:v>
                </c:pt>
                <c:pt idx="128" formatCode="0\.0">
                  <c:v>63.930838257824476</c:v>
                </c:pt>
                <c:pt idx="129" formatCode="0\.0">
                  <c:v>62.165688193085458</c:v>
                </c:pt>
                <c:pt idx="130" formatCode="0\.0">
                  <c:v>67.734043318701879</c:v>
                </c:pt>
                <c:pt idx="131" formatCode="0\.0">
                  <c:v>52.376295008331518</c:v>
                </c:pt>
                <c:pt idx="132" formatCode="0\.0">
                  <c:v>51.156270859600973</c:v>
                </c:pt>
                <c:pt idx="133" formatCode="0\.0">
                  <c:v>50.228335877862598</c:v>
                </c:pt>
                <c:pt idx="134" formatCode="0\.0">
                  <c:v>50.897933160779537</c:v>
                </c:pt>
                <c:pt idx="135" formatCode="0\.0">
                  <c:v>52.849427969290971</c:v>
                </c:pt>
                <c:pt idx="136" formatCode="0\.0">
                  <c:v>51.174902299714418</c:v>
                </c:pt>
                <c:pt idx="137" formatCode="0\.0">
                  <c:v>51.6</c:v>
                </c:pt>
                <c:pt idx="138" formatCode="0\.0">
                  <c:v>51.6</c:v>
                </c:pt>
                <c:pt idx="139" formatCode="0\.0">
                  <c:v>52.4</c:v>
                </c:pt>
                <c:pt idx="140" formatCode="0\.0">
                  <c:v>51.3</c:v>
                </c:pt>
                <c:pt idx="141" formatCode="0\.0">
                  <c:v>50.4</c:v>
                </c:pt>
                <c:pt idx="142" formatCode="0\.0">
                  <c:v>49.5</c:v>
                </c:pt>
                <c:pt idx="143" formatCode="0\.0">
                  <c:v>51.4</c:v>
                </c:pt>
                <c:pt idx="144" formatCode="0\.0">
                  <c:v>51.7</c:v>
                </c:pt>
                <c:pt idx="145" formatCode="0\.0">
                  <c:v>51.203004680658303</c:v>
                </c:pt>
                <c:pt idx="146" formatCode="0\.0">
                  <c:v>50.680374962201405</c:v>
                </c:pt>
                <c:pt idx="147" formatCode="0\.0">
                  <c:v>48.308412626491467</c:v>
                </c:pt>
                <c:pt idx="148" formatCode="0\.0">
                  <c:v>47.439963751699146</c:v>
                </c:pt>
                <c:pt idx="149" formatCode="0\.0">
                  <c:v>46.332369502358851</c:v>
                </c:pt>
                <c:pt idx="150" formatCode="0\.0">
                  <c:v>45.639933039111249</c:v>
                </c:pt>
                <c:pt idx="151" formatCode="0\.0">
                  <c:v>45.632323847207431</c:v>
                </c:pt>
                <c:pt idx="152" formatCode="0\.0">
                  <c:v>45.670369806726526</c:v>
                </c:pt>
                <c:pt idx="153" formatCode="0\.0">
                  <c:v>48.052046872622135</c:v>
                </c:pt>
              </c:numCache>
            </c:numRef>
          </c:val>
          <c:smooth val="0"/>
        </c:ser>
        <c:ser>
          <c:idx val="3"/>
          <c:order val="3"/>
          <c:tx>
            <c:v>Low income earner</c:v>
          </c:tx>
          <c:spPr>
            <a:ln w="28575">
              <a:solidFill>
                <a:srgbClr val="9BBB59"/>
              </a:solidFill>
              <a:prstDash val="solid"/>
            </a:ln>
          </c:spPr>
          <c:marker>
            <c:symbol val="none"/>
          </c:marker>
          <c:dPt>
            <c:idx val="77"/>
            <c:bubble3D val="0"/>
          </c:dPt>
          <c:cat>
            <c:numRef>
              <c:f>'Ch2 data'!$AD$4:$AD$157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 formatCode="0">
                  <c:v>1902</c:v>
                </c:pt>
                <c:pt idx="43" formatCode="0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 formatCode="0">
                  <c:v>1912</c:v>
                </c:pt>
                <c:pt idx="53" formatCode="0">
                  <c:v>1913</c:v>
                </c:pt>
                <c:pt idx="54" formatCode="0">
                  <c:v>1914</c:v>
                </c:pt>
                <c:pt idx="55">
                  <c:v>1915</c:v>
                </c:pt>
                <c:pt idx="56">
                  <c:v>1916</c:v>
                </c:pt>
                <c:pt idx="57" formatCode="0">
                  <c:v>1917</c:v>
                </c:pt>
                <c:pt idx="58">
                  <c:v>1918</c:v>
                </c:pt>
                <c:pt idx="59">
                  <c:v>1919</c:v>
                </c:pt>
                <c:pt idx="60" formatCode="0">
                  <c:v>1920</c:v>
                </c:pt>
                <c:pt idx="61" formatCode="0">
                  <c:v>1921</c:v>
                </c:pt>
                <c:pt idx="62" formatCode="0">
                  <c:v>1922</c:v>
                </c:pt>
                <c:pt idx="63" formatCode="0">
                  <c:v>1923</c:v>
                </c:pt>
                <c:pt idx="64" formatCode="0">
                  <c:v>1924</c:v>
                </c:pt>
                <c:pt idx="65" formatCode="0">
                  <c:v>1925</c:v>
                </c:pt>
                <c:pt idx="66" formatCode="0">
                  <c:v>1926</c:v>
                </c:pt>
                <c:pt idx="67" formatCode="0">
                  <c:v>1927</c:v>
                </c:pt>
                <c:pt idx="68" formatCode="0">
                  <c:v>1928</c:v>
                </c:pt>
                <c:pt idx="69" formatCode="0">
                  <c:v>1929</c:v>
                </c:pt>
                <c:pt idx="70" formatCode="0">
                  <c:v>1930</c:v>
                </c:pt>
                <c:pt idx="71" formatCode="0">
                  <c:v>1931</c:v>
                </c:pt>
                <c:pt idx="72" formatCode="0">
                  <c:v>1932</c:v>
                </c:pt>
                <c:pt idx="73" formatCode="0">
                  <c:v>1933</c:v>
                </c:pt>
                <c:pt idx="74" formatCode="0">
                  <c:v>1934</c:v>
                </c:pt>
                <c:pt idx="75" formatCode="0">
                  <c:v>1935</c:v>
                </c:pt>
                <c:pt idx="76" formatCode="0">
                  <c:v>1936</c:v>
                </c:pt>
                <c:pt idx="77" formatCode="0">
                  <c:v>1937</c:v>
                </c:pt>
                <c:pt idx="78" formatCode="0">
                  <c:v>1938</c:v>
                </c:pt>
                <c:pt idx="79" formatCode="0">
                  <c:v>1939</c:v>
                </c:pt>
                <c:pt idx="80" formatCode="0">
                  <c:v>1940</c:v>
                </c:pt>
                <c:pt idx="81" formatCode="0">
                  <c:v>1941</c:v>
                </c:pt>
                <c:pt idx="82" formatCode="0">
                  <c:v>1942</c:v>
                </c:pt>
                <c:pt idx="83" formatCode="0">
                  <c:v>1943</c:v>
                </c:pt>
                <c:pt idx="84" formatCode="0">
                  <c:v>1944</c:v>
                </c:pt>
                <c:pt idx="85" formatCode="0">
                  <c:v>1945</c:v>
                </c:pt>
                <c:pt idx="86" formatCode="0">
                  <c:v>1946</c:v>
                </c:pt>
                <c:pt idx="87" formatCode="0">
                  <c:v>1947</c:v>
                </c:pt>
                <c:pt idx="88" formatCode="0">
                  <c:v>1948</c:v>
                </c:pt>
                <c:pt idx="89" formatCode="0">
                  <c:v>1949</c:v>
                </c:pt>
                <c:pt idx="90" formatCode="0">
                  <c:v>1950</c:v>
                </c:pt>
                <c:pt idx="91" formatCode="0">
                  <c:v>1951</c:v>
                </c:pt>
                <c:pt idx="92" formatCode="0">
                  <c:v>1952</c:v>
                </c:pt>
                <c:pt idx="93" formatCode="0">
                  <c:v>1953</c:v>
                </c:pt>
                <c:pt idx="94" formatCode="0">
                  <c:v>1954</c:v>
                </c:pt>
                <c:pt idx="95" formatCode="0">
                  <c:v>1955</c:v>
                </c:pt>
                <c:pt idx="96" formatCode="0">
                  <c:v>1956</c:v>
                </c:pt>
                <c:pt idx="97" formatCode="0">
                  <c:v>1957</c:v>
                </c:pt>
                <c:pt idx="98" formatCode="0">
                  <c:v>1958</c:v>
                </c:pt>
                <c:pt idx="99" formatCode="0">
                  <c:v>1959</c:v>
                </c:pt>
                <c:pt idx="100" formatCode="0">
                  <c:v>1960</c:v>
                </c:pt>
                <c:pt idx="101" formatCode="0">
                  <c:v>1961</c:v>
                </c:pt>
                <c:pt idx="102" formatCode="0">
                  <c:v>1962</c:v>
                </c:pt>
                <c:pt idx="103" formatCode="0">
                  <c:v>1963</c:v>
                </c:pt>
                <c:pt idx="104" formatCode="0">
                  <c:v>1964</c:v>
                </c:pt>
                <c:pt idx="105" formatCode="0">
                  <c:v>1965</c:v>
                </c:pt>
                <c:pt idx="106" formatCode="0">
                  <c:v>1966</c:v>
                </c:pt>
                <c:pt idx="107" formatCode="0">
                  <c:v>1967</c:v>
                </c:pt>
                <c:pt idx="108" formatCode="0">
                  <c:v>1968</c:v>
                </c:pt>
                <c:pt idx="109" formatCode="0">
                  <c:v>1969</c:v>
                </c:pt>
                <c:pt idx="110" formatCode="0">
                  <c:v>1970</c:v>
                </c:pt>
                <c:pt idx="111" formatCode="0">
                  <c:v>1971</c:v>
                </c:pt>
                <c:pt idx="112" formatCode="0">
                  <c:v>1972</c:v>
                </c:pt>
                <c:pt idx="113" formatCode="0">
                  <c:v>1973</c:v>
                </c:pt>
                <c:pt idx="114" formatCode="0">
                  <c:v>1974</c:v>
                </c:pt>
                <c:pt idx="115" formatCode="0">
                  <c:v>1975</c:v>
                </c:pt>
                <c:pt idx="116" formatCode="0">
                  <c:v>1976</c:v>
                </c:pt>
                <c:pt idx="117" formatCode="0">
                  <c:v>1977</c:v>
                </c:pt>
                <c:pt idx="118" formatCode="0">
                  <c:v>1978</c:v>
                </c:pt>
                <c:pt idx="119" formatCode="0">
                  <c:v>1979</c:v>
                </c:pt>
                <c:pt idx="120" formatCode="0">
                  <c:v>1980</c:v>
                </c:pt>
                <c:pt idx="121" formatCode="0">
                  <c:v>1981</c:v>
                </c:pt>
                <c:pt idx="122" formatCode="0">
                  <c:v>1982</c:v>
                </c:pt>
                <c:pt idx="123" formatCode="0">
                  <c:v>1983</c:v>
                </c:pt>
                <c:pt idx="124" formatCode="0">
                  <c:v>1984</c:v>
                </c:pt>
                <c:pt idx="125" formatCode="0">
                  <c:v>1985</c:v>
                </c:pt>
                <c:pt idx="126" formatCode="0">
                  <c:v>1986</c:v>
                </c:pt>
                <c:pt idx="127" formatCode="0">
                  <c:v>1987</c:v>
                </c:pt>
                <c:pt idx="128" formatCode="0">
                  <c:v>1988</c:v>
                </c:pt>
                <c:pt idx="129" formatCode="0">
                  <c:v>1989</c:v>
                </c:pt>
                <c:pt idx="130" formatCode="0">
                  <c:v>1990</c:v>
                </c:pt>
                <c:pt idx="131" formatCode="0">
                  <c:v>1991</c:v>
                </c:pt>
                <c:pt idx="132" formatCode="0">
                  <c:v>1992</c:v>
                </c:pt>
                <c:pt idx="133" formatCode="0">
                  <c:v>1993</c:v>
                </c:pt>
                <c:pt idx="134" formatCode="0">
                  <c:v>1994</c:v>
                </c:pt>
                <c:pt idx="135" formatCode="0">
                  <c:v>1995</c:v>
                </c:pt>
                <c:pt idx="136" formatCode="0">
                  <c:v>1996</c:v>
                </c:pt>
                <c:pt idx="137" formatCode="0">
                  <c:v>1997</c:v>
                </c:pt>
                <c:pt idx="138" formatCode="0">
                  <c:v>1998</c:v>
                </c:pt>
                <c:pt idx="139" formatCode="0">
                  <c:v>1999</c:v>
                </c:pt>
                <c:pt idx="140" formatCode="0">
                  <c:v>2000</c:v>
                </c:pt>
                <c:pt idx="141" formatCode="0">
                  <c:v>2001</c:v>
                </c:pt>
                <c:pt idx="142" formatCode="0">
                  <c:v>2002</c:v>
                </c:pt>
                <c:pt idx="143" formatCode="0">
                  <c:v>2003</c:v>
                </c:pt>
                <c:pt idx="144" formatCode="0">
                  <c:v>2004</c:v>
                </c:pt>
                <c:pt idx="145" formatCode="0">
                  <c:v>2005</c:v>
                </c:pt>
                <c:pt idx="146" formatCode="0">
                  <c:v>2006</c:v>
                </c:pt>
                <c:pt idx="147" formatCode="0">
                  <c:v>2007</c:v>
                </c:pt>
                <c:pt idx="148" formatCode="0">
                  <c:v>2008</c:v>
                </c:pt>
                <c:pt idx="149" formatCode="0">
                  <c:v>2009</c:v>
                </c:pt>
                <c:pt idx="150" formatCode="0">
                  <c:v>2010</c:v>
                </c:pt>
                <c:pt idx="151" formatCode="0">
                  <c:v>2011</c:v>
                </c:pt>
                <c:pt idx="152" formatCode="0">
                  <c:v>2012</c:v>
                </c:pt>
                <c:pt idx="153" formatCode="0">
                  <c:v>2013</c:v>
                </c:pt>
              </c:numCache>
            </c:numRef>
          </c:cat>
          <c:val>
            <c:numRef>
              <c:f>'Ch2 data'!$AE$4:$AE$157</c:f>
              <c:numCache>
                <c:formatCode>General</c:formatCode>
                <c:ptCount val="154"/>
                <c:pt idx="2" formatCode="0\.0">
                  <c:v>2.0000000000000018</c:v>
                </c:pt>
                <c:pt idx="3" formatCode="0\.0">
                  <c:v>2.0000000000000018</c:v>
                </c:pt>
                <c:pt idx="4" formatCode="0\.0">
                  <c:v>2.0000000000000018</c:v>
                </c:pt>
                <c:pt idx="5" formatCode="0\.0">
                  <c:v>2.0000000000000018</c:v>
                </c:pt>
                <c:pt idx="6" formatCode="0\.0">
                  <c:v>2.0000000000000018</c:v>
                </c:pt>
                <c:pt idx="7" formatCode="0\.0">
                  <c:v>2.0000000000000018</c:v>
                </c:pt>
                <c:pt idx="8" formatCode="0\.0">
                  <c:v>2.0000000000000018</c:v>
                </c:pt>
                <c:pt idx="9" formatCode="0\.0">
                  <c:v>2.0000000000000018</c:v>
                </c:pt>
                <c:pt idx="10" formatCode="0\.0">
                  <c:v>2.0000000000000018</c:v>
                </c:pt>
                <c:pt idx="11" formatCode="0\.0">
                  <c:v>2.0000000000000018</c:v>
                </c:pt>
                <c:pt idx="12" formatCode="0\.0">
                  <c:v>2.0000000000000018</c:v>
                </c:pt>
                <c:pt idx="13" formatCode="0\.0">
                  <c:v>2.0000000000000018</c:v>
                </c:pt>
                <c:pt idx="14" formatCode="0\.0">
                  <c:v>2.0000000000000018</c:v>
                </c:pt>
                <c:pt idx="15" formatCode="0\.0">
                  <c:v>2.1792347686836133</c:v>
                </c:pt>
                <c:pt idx="16" formatCode="0\.0">
                  <c:v>2.5056985663078568</c:v>
                </c:pt>
                <c:pt idx="17" formatCode="0\.0">
                  <c:v>2.6049595498240707</c:v>
                </c:pt>
                <c:pt idx="18" formatCode="0\.0">
                  <c:v>3.0469752793164773</c:v>
                </c:pt>
                <c:pt idx="19" formatCode="0\.0">
                  <c:v>3.2912743726631111</c:v>
                </c:pt>
                <c:pt idx="20" formatCode="0\.0">
                  <c:v>3.7601737201987229</c:v>
                </c:pt>
                <c:pt idx="21" formatCode="0\.0">
                  <c:v>3.928126471303317</c:v>
                </c:pt>
                <c:pt idx="22" formatCode="0\.0">
                  <c:v>4.1309736986509193</c:v>
                </c:pt>
                <c:pt idx="23" formatCode="0\.0">
                  <c:v>4.2089939033835178</c:v>
                </c:pt>
                <c:pt idx="24" formatCode="0\.0">
                  <c:v>4.3284712845791944</c:v>
                </c:pt>
                <c:pt idx="25" formatCode="0\.0">
                  <c:v>4.5195615414387653</c:v>
                </c:pt>
                <c:pt idx="26" formatCode="0\.0">
                  <c:v>4.8762068417919853</c:v>
                </c:pt>
                <c:pt idx="27" formatCode="0\.0">
                  <c:v>4.8629429758107801</c:v>
                </c:pt>
                <c:pt idx="28" formatCode="0\.0">
                  <c:v>4.7807653275762085</c:v>
                </c:pt>
                <c:pt idx="29" formatCode="0\.0">
                  <c:v>4.6627899156544972</c:v>
                </c:pt>
                <c:pt idx="30" formatCode="0\.0">
                  <c:v>4.6378165980597856</c:v>
                </c:pt>
                <c:pt idx="31" formatCode="0\.0">
                  <c:v>4.6005370706017068</c:v>
                </c:pt>
                <c:pt idx="32" formatCode="0\.0">
                  <c:v>4.7441022910779784</c:v>
                </c:pt>
                <c:pt idx="33" formatCode="0\.0">
                  <c:v>4.840422078745088</c:v>
                </c:pt>
                <c:pt idx="34" formatCode="0\.0">
                  <c:v>4.9436706960291676</c:v>
                </c:pt>
                <c:pt idx="35" formatCode="0\.0">
                  <c:v>4.8419632368934877</c:v>
                </c:pt>
                <c:pt idx="36" formatCode="0\.0">
                  <c:v>4.7259037330979359</c:v>
                </c:pt>
                <c:pt idx="37" formatCode="0\.0">
                  <c:v>4.6203171310947422</c:v>
                </c:pt>
                <c:pt idx="38" formatCode="0\.0">
                  <c:v>4.4698900222511444</c:v>
                </c:pt>
                <c:pt idx="39" formatCode="0\.0">
                  <c:v>4.3315705578931496</c:v>
                </c:pt>
                <c:pt idx="40" formatCode="0\.0">
                  <c:v>4.4437286189481178</c:v>
                </c:pt>
                <c:pt idx="41" formatCode="0\.0">
                  <c:v>4.7569562379950465</c:v>
                </c:pt>
                <c:pt idx="42" formatCode="0\.0">
                  <c:v>5.0454772253775033</c:v>
                </c:pt>
                <c:pt idx="43" formatCode="0\.0">
                  <c:v>5.1736811438899633</c:v>
                </c:pt>
                <c:pt idx="44" formatCode="0\.0">
                  <c:v>6.2111035858043788</c:v>
                </c:pt>
                <c:pt idx="45" formatCode="0\.0">
                  <c:v>6.3715030352938573</c:v>
                </c:pt>
                <c:pt idx="46" formatCode="0\.0">
                  <c:v>6.3554343557526209</c:v>
                </c:pt>
                <c:pt idx="47" formatCode="0\.0">
                  <c:v>6.4372383869628518</c:v>
                </c:pt>
                <c:pt idx="48" formatCode="0\.0">
                  <c:v>7.2041518476114064</c:v>
                </c:pt>
                <c:pt idx="49" formatCode="0\.0">
                  <c:v>7.8095982408764701</c:v>
                </c:pt>
                <c:pt idx="50" formatCode="0\.0">
                  <c:v>7.3442992616989944</c:v>
                </c:pt>
                <c:pt idx="51" formatCode="0\.0">
                  <c:v>6.2460971257407127</c:v>
                </c:pt>
                <c:pt idx="52" formatCode="0\.0">
                  <c:v>6.3125549586344087</c:v>
                </c:pt>
                <c:pt idx="53" formatCode="0\.0">
                  <c:v>6.1715335566943637</c:v>
                </c:pt>
                <c:pt idx="54" formatCode="0\.0">
                  <c:v>6.4822275182649598</c:v>
                </c:pt>
                <c:pt idx="55" formatCode="0\.0">
                  <c:v>7.2518816371481831</c:v>
                </c:pt>
                <c:pt idx="56" formatCode="0\.0">
                  <c:v>6.960172313474855</c:v>
                </c:pt>
                <c:pt idx="57" formatCode="0\.0">
                  <c:v>6.8884544816347537</c:v>
                </c:pt>
                <c:pt idx="58" formatCode="0\.0">
                  <c:v>7.727510586855713</c:v>
                </c:pt>
                <c:pt idx="59" formatCode="0\.0">
                  <c:v>8.4800559227422916</c:v>
                </c:pt>
                <c:pt idx="60" formatCode="0\.0">
                  <c:v>11.70096065142242</c:v>
                </c:pt>
                <c:pt idx="61" formatCode="0\.0">
                  <c:v>12.886850000000006</c:v>
                </c:pt>
                <c:pt idx="62" formatCode="0\.0">
                  <c:v>12.924749999999996</c:v>
                </c:pt>
                <c:pt idx="63" formatCode="0\.0">
                  <c:v>13.1332</c:v>
                </c:pt>
                <c:pt idx="64" formatCode="0\.0">
                  <c:v>13.455349999999999</c:v>
                </c:pt>
                <c:pt idx="65" formatCode="0\.0">
                  <c:v>13.337319999999997</c:v>
                </c:pt>
                <c:pt idx="66" formatCode="0\.0">
                  <c:v>13.091920000000002</c:v>
                </c:pt>
                <c:pt idx="67" formatCode="0\.0">
                  <c:v>13.072879999999998</c:v>
                </c:pt>
                <c:pt idx="68" formatCode="0\.0">
                  <c:v>12.636599999999998</c:v>
                </c:pt>
                <c:pt idx="69" formatCode="0\.0">
                  <c:v>12.327209999999999</c:v>
                </c:pt>
                <c:pt idx="70" formatCode="0\.0">
                  <c:v>12.700244999999999</c:v>
                </c:pt>
                <c:pt idx="71" formatCode="0\.0">
                  <c:v>14.077605000000004</c:v>
                </c:pt>
                <c:pt idx="72" formatCode="0\.0">
                  <c:v>14.833240000000004</c:v>
                </c:pt>
                <c:pt idx="73" formatCode="0\.0">
                  <c:v>14.901735000000006</c:v>
                </c:pt>
                <c:pt idx="74" formatCode="0\.0">
                  <c:v>14.485610000000005</c:v>
                </c:pt>
                <c:pt idx="75" formatCode="0\.0">
                  <c:v>14.153459999999995</c:v>
                </c:pt>
                <c:pt idx="76" formatCode="0\.0">
                  <c:v>15.049505799999995</c:v>
                </c:pt>
                <c:pt idx="77" formatCode="0\.0">
                  <c:v>15.049505799999995</c:v>
                </c:pt>
                <c:pt idx="78" formatCode="0\.0">
                  <c:v>16.207766199999995</c:v>
                </c:pt>
                <c:pt idx="79" formatCode="0\.0">
                  <c:v>19.490913099999997</c:v>
                </c:pt>
                <c:pt idx="80" formatCode="0\.0">
                  <c:v>23.003022249999994</c:v>
                </c:pt>
                <c:pt idx="81" formatCode="0\.0">
                  <c:v>22.321555749999998</c:v>
                </c:pt>
                <c:pt idx="82" formatCode="0\.0">
                  <c:v>21.937424999999998</c:v>
                </c:pt>
                <c:pt idx="83" formatCode="0\.0">
                  <c:v>21.623325000000005</c:v>
                </c:pt>
                <c:pt idx="84" formatCode="0\.0">
                  <c:v>21.553525000000008</c:v>
                </c:pt>
                <c:pt idx="85" formatCode="0\.0">
                  <c:v>21.475000000000001</c:v>
                </c:pt>
                <c:pt idx="86" formatCode="0\.0">
                  <c:v>21.475000000000001</c:v>
                </c:pt>
                <c:pt idx="87" formatCode="0\.0">
                  <c:v>21.3005</c:v>
                </c:pt>
                <c:pt idx="88" formatCode="0\.0">
                  <c:v>20.551213000000001</c:v>
                </c:pt>
                <c:pt idx="89" formatCode="0\.0">
                  <c:v>20.806731999999993</c:v>
                </c:pt>
                <c:pt idx="90" formatCode="0\.0">
                  <c:v>21.565864000000001</c:v>
                </c:pt>
                <c:pt idx="91" formatCode="0\.0">
                  <c:v>21.757527999999994</c:v>
                </c:pt>
                <c:pt idx="92" formatCode="0\.0">
                  <c:v>25.528042000000006</c:v>
                </c:pt>
                <c:pt idx="93" formatCode="0\.0">
                  <c:v>24.998550399999996</c:v>
                </c:pt>
                <c:pt idx="94" formatCode="0\.0">
                  <c:v>25.323338640000003</c:v>
                </c:pt>
                <c:pt idx="95" formatCode="0\.0">
                  <c:v>26.038641724342504</c:v>
                </c:pt>
                <c:pt idx="96" formatCode="0\.0">
                  <c:v>29.88384069606488</c:v>
                </c:pt>
                <c:pt idx="97" formatCode="0\.0">
                  <c:v>30.068766066838037</c:v>
                </c:pt>
                <c:pt idx="98" formatCode="0\.0">
                  <c:v>30.932904884318781</c:v>
                </c:pt>
                <c:pt idx="99" formatCode="0\.0">
                  <c:v>32.405141388174805</c:v>
                </c:pt>
                <c:pt idx="100" formatCode="0\.0">
                  <c:v>34.681375072018447</c:v>
                </c:pt>
                <c:pt idx="101" formatCode="0\.0">
                  <c:v>35.583032147612705</c:v>
                </c:pt>
                <c:pt idx="102" formatCode="0\.0">
                  <c:v>38.669983041266242</c:v>
                </c:pt>
                <c:pt idx="103" formatCode="0\.0">
                  <c:v>39.603051162790692</c:v>
                </c:pt>
                <c:pt idx="104" formatCode="0\.0">
                  <c:v>40.895852534562202</c:v>
                </c:pt>
                <c:pt idx="105" formatCode="0\.0">
                  <c:v>41.695412844036696</c:v>
                </c:pt>
                <c:pt idx="106" formatCode="0\.0">
                  <c:v>44.123791780821918</c:v>
                </c:pt>
                <c:pt idx="107" formatCode="0\.0">
                  <c:v>48.990707920792062</c:v>
                </c:pt>
                <c:pt idx="108" formatCode="0\.0">
                  <c:v>49.876603942652331</c:v>
                </c:pt>
                <c:pt idx="109" formatCode="0\.0">
                  <c:v>51.093227232537572</c:v>
                </c:pt>
                <c:pt idx="110" formatCode="0\.0">
                  <c:v>51.899473222124669</c:v>
                </c:pt>
                <c:pt idx="111" formatCode="0\.0">
                  <c:v>44.45089711363439</c:v>
                </c:pt>
                <c:pt idx="112" formatCode="0\.0">
                  <c:v>50.677330344054496</c:v>
                </c:pt>
                <c:pt idx="113" formatCode="0\.0">
                  <c:v>49.261455069026852</c:v>
                </c:pt>
                <c:pt idx="114" formatCode="0\.0">
                  <c:v>54.189360137288546</c:v>
                </c:pt>
                <c:pt idx="115" formatCode="0\.0">
                  <c:v>58.357007575757571</c:v>
                </c:pt>
                <c:pt idx="116" formatCode="0\.0">
                  <c:v>60.32140807346471</c:v>
                </c:pt>
                <c:pt idx="117" formatCode="0\.0">
                  <c:v>56.829992576095037</c:v>
                </c:pt>
                <c:pt idx="118" formatCode="0\.0">
                  <c:v>56.408914148967995</c:v>
                </c:pt>
                <c:pt idx="119" formatCode="0\.0">
                  <c:v>59.009915753373591</c:v>
                </c:pt>
                <c:pt idx="120" formatCode="0\.0">
                  <c:v>57.922365988909434</c:v>
                </c:pt>
                <c:pt idx="121" formatCode="0\.0">
                  <c:v>58.448345662655029</c:v>
                </c:pt>
                <c:pt idx="122" formatCode="0\.0">
                  <c:v>57.716733681560264</c:v>
                </c:pt>
                <c:pt idx="123" formatCode="0\.0">
                  <c:v>56.075006421782689</c:v>
                </c:pt>
                <c:pt idx="124" formatCode="0\.0">
                  <c:v>53.949542800484743</c:v>
                </c:pt>
                <c:pt idx="125" formatCode="0\.0">
                  <c:v>51.910886372796881</c:v>
                </c:pt>
                <c:pt idx="126" formatCode="0\.0">
                  <c:v>59.941370465371932</c:v>
                </c:pt>
                <c:pt idx="127" formatCode="0\.0">
                  <c:v>58.738218214713001</c:v>
                </c:pt>
                <c:pt idx="128" formatCode="0\.0">
                  <c:v>63.930838257824476</c:v>
                </c:pt>
                <c:pt idx="129" formatCode="0\.0">
                  <c:v>62.165688193085458</c:v>
                </c:pt>
                <c:pt idx="130" formatCode="0\.0">
                  <c:v>57.659926602863919</c:v>
                </c:pt>
                <c:pt idx="131" formatCode="0\.0">
                  <c:v>52.376295008331518</c:v>
                </c:pt>
                <c:pt idx="132" formatCode="0\.0">
                  <c:v>51.156270859600973</c:v>
                </c:pt>
                <c:pt idx="133" formatCode="0\.0">
                  <c:v>50.228335877862598</c:v>
                </c:pt>
                <c:pt idx="134" formatCode="0\.0">
                  <c:v>50.897933160779537</c:v>
                </c:pt>
                <c:pt idx="135" formatCode="0\.0">
                  <c:v>52.849427969290971</c:v>
                </c:pt>
                <c:pt idx="136" formatCode="0\.0">
                  <c:v>53.553528483390942</c:v>
                </c:pt>
                <c:pt idx="137" formatCode="0\.0">
                  <c:v>54</c:v>
                </c:pt>
                <c:pt idx="138" formatCode="0\.0">
                  <c:v>53.9</c:v>
                </c:pt>
                <c:pt idx="139" formatCode="0\.0">
                  <c:v>54.7</c:v>
                </c:pt>
                <c:pt idx="140" formatCode="0\.0">
                  <c:v>53.6</c:v>
                </c:pt>
                <c:pt idx="141" formatCode="0\.0">
                  <c:v>52.7</c:v>
                </c:pt>
                <c:pt idx="142" formatCode="0\.0">
                  <c:v>51.8</c:v>
                </c:pt>
                <c:pt idx="143" formatCode="0\.0">
                  <c:v>51.4</c:v>
                </c:pt>
                <c:pt idx="144" formatCode="0\.0">
                  <c:v>51.7</c:v>
                </c:pt>
                <c:pt idx="145" formatCode="0\.0">
                  <c:v>51.199229956213202</c:v>
                </c:pt>
                <c:pt idx="146" formatCode="0\.0">
                  <c:v>50.684910795282747</c:v>
                </c:pt>
                <c:pt idx="147" formatCode="0\.0">
                  <c:v>48.308412626491467</c:v>
                </c:pt>
                <c:pt idx="148" formatCode="0\.0">
                  <c:v>47.439963751699146</c:v>
                </c:pt>
                <c:pt idx="149" formatCode="0\.0">
                  <c:v>46.332369502358851</c:v>
                </c:pt>
                <c:pt idx="150" formatCode="0\.0">
                  <c:v>45.639933039111249</c:v>
                </c:pt>
                <c:pt idx="151" formatCode="0\.0">
                  <c:v>45.632323847207431</c:v>
                </c:pt>
                <c:pt idx="152" formatCode="0\.0">
                  <c:v>45.670369806726526</c:v>
                </c:pt>
                <c:pt idx="153" formatCode="0\.0">
                  <c:v>45.761680109572367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03136"/>
        <c:axId val="155013120"/>
      </c:lineChart>
      <c:catAx>
        <c:axId val="15500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400"/>
            </a:pPr>
            <a:endParaRPr lang="sv-SE"/>
          </a:p>
        </c:txPr>
        <c:crossAx val="15501312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55013120"/>
        <c:scaling>
          <c:orientation val="minMax"/>
          <c:max val="90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155003136"/>
        <c:crossesAt val="1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Top marginal tax rate</c:v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'Ch2 data'!$T$4:$T$157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 formatCode="0">
                  <c:v>1902</c:v>
                </c:pt>
                <c:pt idx="43" formatCode="0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 formatCode="0">
                  <c:v>1912</c:v>
                </c:pt>
                <c:pt idx="53" formatCode="0">
                  <c:v>1913</c:v>
                </c:pt>
                <c:pt idx="54" formatCode="0">
                  <c:v>1914</c:v>
                </c:pt>
                <c:pt idx="55">
                  <c:v>1915</c:v>
                </c:pt>
                <c:pt idx="56">
                  <c:v>1916</c:v>
                </c:pt>
                <c:pt idx="57" formatCode="0">
                  <c:v>1917</c:v>
                </c:pt>
                <c:pt idx="58">
                  <c:v>1918</c:v>
                </c:pt>
                <c:pt idx="59">
                  <c:v>1919</c:v>
                </c:pt>
                <c:pt idx="60" formatCode="0">
                  <c:v>1920</c:v>
                </c:pt>
                <c:pt idx="61" formatCode="0">
                  <c:v>1921</c:v>
                </c:pt>
                <c:pt idx="62" formatCode="0">
                  <c:v>1922</c:v>
                </c:pt>
                <c:pt idx="63" formatCode="0">
                  <c:v>1923</c:v>
                </c:pt>
                <c:pt idx="64" formatCode="0">
                  <c:v>1924</c:v>
                </c:pt>
                <c:pt idx="65" formatCode="0">
                  <c:v>1925</c:v>
                </c:pt>
                <c:pt idx="66" formatCode="0">
                  <c:v>1926</c:v>
                </c:pt>
                <c:pt idx="67" formatCode="0">
                  <c:v>1927</c:v>
                </c:pt>
                <c:pt idx="68" formatCode="0">
                  <c:v>1928</c:v>
                </c:pt>
                <c:pt idx="69" formatCode="0">
                  <c:v>1929</c:v>
                </c:pt>
                <c:pt idx="70" formatCode="0">
                  <c:v>1930</c:v>
                </c:pt>
                <c:pt idx="71" formatCode="0">
                  <c:v>1931</c:v>
                </c:pt>
                <c:pt idx="72" formatCode="0">
                  <c:v>1932</c:v>
                </c:pt>
                <c:pt idx="73" formatCode="0">
                  <c:v>1933</c:v>
                </c:pt>
                <c:pt idx="74" formatCode="0">
                  <c:v>1934</c:v>
                </c:pt>
                <c:pt idx="75" formatCode="0">
                  <c:v>1935</c:v>
                </c:pt>
                <c:pt idx="76" formatCode="0">
                  <c:v>1936</c:v>
                </c:pt>
                <c:pt idx="77" formatCode="0">
                  <c:v>1937</c:v>
                </c:pt>
                <c:pt idx="78" formatCode="0">
                  <c:v>1938</c:v>
                </c:pt>
                <c:pt idx="79" formatCode="0">
                  <c:v>1939</c:v>
                </c:pt>
                <c:pt idx="80" formatCode="0">
                  <c:v>1940</c:v>
                </c:pt>
                <c:pt idx="81" formatCode="0">
                  <c:v>1941</c:v>
                </c:pt>
                <c:pt idx="82" formatCode="0">
                  <c:v>1942</c:v>
                </c:pt>
                <c:pt idx="83" formatCode="0">
                  <c:v>1943</c:v>
                </c:pt>
                <c:pt idx="84" formatCode="0">
                  <c:v>1944</c:v>
                </c:pt>
                <c:pt idx="85" formatCode="0">
                  <c:v>1945</c:v>
                </c:pt>
                <c:pt idx="86" formatCode="0">
                  <c:v>1946</c:v>
                </c:pt>
                <c:pt idx="87" formatCode="0">
                  <c:v>1947</c:v>
                </c:pt>
                <c:pt idx="88" formatCode="0">
                  <c:v>1948</c:v>
                </c:pt>
                <c:pt idx="89" formatCode="0">
                  <c:v>1949</c:v>
                </c:pt>
                <c:pt idx="90" formatCode="0">
                  <c:v>1950</c:v>
                </c:pt>
                <c:pt idx="91" formatCode="0">
                  <c:v>1951</c:v>
                </c:pt>
                <c:pt idx="92" formatCode="0">
                  <c:v>1952</c:v>
                </c:pt>
                <c:pt idx="93" formatCode="0">
                  <c:v>1953</c:v>
                </c:pt>
                <c:pt idx="94" formatCode="0">
                  <c:v>1954</c:v>
                </c:pt>
                <c:pt idx="95" formatCode="0">
                  <c:v>1955</c:v>
                </c:pt>
                <c:pt idx="96" formatCode="0">
                  <c:v>1956</c:v>
                </c:pt>
                <c:pt idx="97" formatCode="0">
                  <c:v>1957</c:v>
                </c:pt>
                <c:pt idx="98" formatCode="0">
                  <c:v>1958</c:v>
                </c:pt>
                <c:pt idx="99" formatCode="0">
                  <c:v>1959</c:v>
                </c:pt>
                <c:pt idx="100" formatCode="0">
                  <c:v>1960</c:v>
                </c:pt>
                <c:pt idx="101" formatCode="0">
                  <c:v>1961</c:v>
                </c:pt>
                <c:pt idx="102" formatCode="0">
                  <c:v>1962</c:v>
                </c:pt>
                <c:pt idx="103" formatCode="0">
                  <c:v>1963</c:v>
                </c:pt>
                <c:pt idx="104" formatCode="0">
                  <c:v>1964</c:v>
                </c:pt>
                <c:pt idx="105" formatCode="0">
                  <c:v>1965</c:v>
                </c:pt>
                <c:pt idx="106" formatCode="0">
                  <c:v>1966</c:v>
                </c:pt>
                <c:pt idx="107" formatCode="0">
                  <c:v>1967</c:v>
                </c:pt>
                <c:pt idx="108" formatCode="0">
                  <c:v>1968</c:v>
                </c:pt>
                <c:pt idx="109" formatCode="0">
                  <c:v>1969</c:v>
                </c:pt>
                <c:pt idx="110" formatCode="0">
                  <c:v>1970</c:v>
                </c:pt>
                <c:pt idx="111" formatCode="0">
                  <c:v>1971</c:v>
                </c:pt>
                <c:pt idx="112" formatCode="0">
                  <c:v>1972</c:v>
                </c:pt>
                <c:pt idx="113" formatCode="0">
                  <c:v>1973</c:v>
                </c:pt>
                <c:pt idx="114" formatCode="0">
                  <c:v>1974</c:v>
                </c:pt>
                <c:pt idx="115" formatCode="0">
                  <c:v>1975</c:v>
                </c:pt>
                <c:pt idx="116" formatCode="0">
                  <c:v>1976</c:v>
                </c:pt>
                <c:pt idx="117" formatCode="0">
                  <c:v>1977</c:v>
                </c:pt>
                <c:pt idx="118" formatCode="0">
                  <c:v>1978</c:v>
                </c:pt>
                <c:pt idx="119" formatCode="0">
                  <c:v>1979</c:v>
                </c:pt>
                <c:pt idx="120" formatCode="0">
                  <c:v>1980</c:v>
                </c:pt>
                <c:pt idx="121" formatCode="0">
                  <c:v>1981</c:v>
                </c:pt>
                <c:pt idx="122" formatCode="0">
                  <c:v>1982</c:v>
                </c:pt>
                <c:pt idx="123" formatCode="0">
                  <c:v>1983</c:v>
                </c:pt>
                <c:pt idx="124" formatCode="0">
                  <c:v>1984</c:v>
                </c:pt>
                <c:pt idx="125" formatCode="0">
                  <c:v>1985</c:v>
                </c:pt>
                <c:pt idx="126" formatCode="0">
                  <c:v>1986</c:v>
                </c:pt>
                <c:pt idx="127" formatCode="0">
                  <c:v>1987</c:v>
                </c:pt>
                <c:pt idx="128" formatCode="0">
                  <c:v>1988</c:v>
                </c:pt>
                <c:pt idx="129" formatCode="0">
                  <c:v>1989</c:v>
                </c:pt>
                <c:pt idx="130" formatCode="0">
                  <c:v>1990</c:v>
                </c:pt>
                <c:pt idx="131" formatCode="0">
                  <c:v>1991</c:v>
                </c:pt>
                <c:pt idx="132" formatCode="0">
                  <c:v>1992</c:v>
                </c:pt>
                <c:pt idx="133" formatCode="0">
                  <c:v>1993</c:v>
                </c:pt>
                <c:pt idx="134" formatCode="0">
                  <c:v>1994</c:v>
                </c:pt>
                <c:pt idx="135" formatCode="0">
                  <c:v>1995</c:v>
                </c:pt>
                <c:pt idx="136" formatCode="0">
                  <c:v>1996</c:v>
                </c:pt>
                <c:pt idx="137" formatCode="0">
                  <c:v>1997</c:v>
                </c:pt>
                <c:pt idx="138" formatCode="0">
                  <c:v>1998</c:v>
                </c:pt>
                <c:pt idx="139" formatCode="0">
                  <c:v>1999</c:v>
                </c:pt>
                <c:pt idx="140" formatCode="0">
                  <c:v>2000</c:v>
                </c:pt>
                <c:pt idx="141" formatCode="0">
                  <c:v>2001</c:v>
                </c:pt>
                <c:pt idx="142" formatCode="0">
                  <c:v>2002</c:v>
                </c:pt>
                <c:pt idx="143" formatCode="0">
                  <c:v>2003</c:v>
                </c:pt>
                <c:pt idx="144" formatCode="0">
                  <c:v>2004</c:v>
                </c:pt>
                <c:pt idx="145" formatCode="0">
                  <c:v>2005</c:v>
                </c:pt>
                <c:pt idx="146" formatCode="0">
                  <c:v>2006</c:v>
                </c:pt>
                <c:pt idx="147" formatCode="0">
                  <c:v>2007</c:v>
                </c:pt>
                <c:pt idx="148" formatCode="0">
                  <c:v>2008</c:v>
                </c:pt>
                <c:pt idx="149" formatCode="0">
                  <c:v>2009</c:v>
                </c:pt>
                <c:pt idx="150" formatCode="0">
                  <c:v>2010</c:v>
                </c:pt>
                <c:pt idx="151" formatCode="0">
                  <c:v>2011</c:v>
                </c:pt>
                <c:pt idx="152" formatCode="0">
                  <c:v>2012</c:v>
                </c:pt>
                <c:pt idx="153" formatCode="0">
                  <c:v>2013</c:v>
                </c:pt>
              </c:numCache>
            </c:numRef>
          </c:cat>
          <c:val>
            <c:numRef>
              <c:f>'Ch2 data'!$X$4:$X$157</c:f>
              <c:numCache>
                <c:formatCode>General</c:formatCode>
                <c:ptCount val="154"/>
                <c:pt idx="2" formatCode="0\.0">
                  <c:v>3</c:v>
                </c:pt>
                <c:pt idx="3" formatCode="0\.0">
                  <c:v>3</c:v>
                </c:pt>
                <c:pt idx="4" formatCode="0\.0">
                  <c:v>3</c:v>
                </c:pt>
                <c:pt idx="5" formatCode="0\.0">
                  <c:v>3</c:v>
                </c:pt>
                <c:pt idx="6" formatCode="0\.0">
                  <c:v>3</c:v>
                </c:pt>
                <c:pt idx="7" formatCode="0\.0">
                  <c:v>3</c:v>
                </c:pt>
                <c:pt idx="8" formatCode="0\.0">
                  <c:v>3</c:v>
                </c:pt>
                <c:pt idx="9" formatCode="0\.0">
                  <c:v>3</c:v>
                </c:pt>
                <c:pt idx="10" formatCode="0\.0">
                  <c:v>3</c:v>
                </c:pt>
                <c:pt idx="11" formatCode="0\.0">
                  <c:v>3.5</c:v>
                </c:pt>
                <c:pt idx="12" formatCode="0\.0">
                  <c:v>3</c:v>
                </c:pt>
                <c:pt idx="13" formatCode="0\.0">
                  <c:v>3</c:v>
                </c:pt>
                <c:pt idx="14" formatCode="0\.0">
                  <c:v>3</c:v>
                </c:pt>
                <c:pt idx="15" formatCode="0\.0">
                  <c:v>3.1792347686836093</c:v>
                </c:pt>
                <c:pt idx="16" formatCode="0\.0">
                  <c:v>3.5056985663078546</c:v>
                </c:pt>
                <c:pt idx="17" formatCode="0\.0">
                  <c:v>3.6049595498240756</c:v>
                </c:pt>
                <c:pt idx="18" formatCode="0\.0">
                  <c:v>4.0469752793164755</c:v>
                </c:pt>
                <c:pt idx="19" formatCode="0\.0">
                  <c:v>4.7912743726631088</c:v>
                </c:pt>
                <c:pt idx="20" formatCode="0\.0">
                  <c:v>5.2601737201987229</c:v>
                </c:pt>
                <c:pt idx="21" formatCode="0\.0">
                  <c:v>5.4281264713033144</c:v>
                </c:pt>
                <c:pt idx="22" formatCode="0\.0">
                  <c:v>5.6309736986509238</c:v>
                </c:pt>
                <c:pt idx="23" formatCode="0\.0">
                  <c:v>5.2089939033835178</c:v>
                </c:pt>
                <c:pt idx="24" formatCode="0\.0">
                  <c:v>5.3284712845791935</c:v>
                </c:pt>
                <c:pt idx="25" formatCode="0\.0">
                  <c:v>5.5195615414387653</c:v>
                </c:pt>
                <c:pt idx="26" formatCode="0\.0">
                  <c:v>5.8762068417919862</c:v>
                </c:pt>
                <c:pt idx="27" formatCode="0\.0">
                  <c:v>5.8629429758107836</c:v>
                </c:pt>
                <c:pt idx="28" formatCode="0\.0">
                  <c:v>5.7807653275762112</c:v>
                </c:pt>
                <c:pt idx="29" formatCode="0\.0">
                  <c:v>5.6627899156544927</c:v>
                </c:pt>
                <c:pt idx="30" formatCode="0\.0">
                  <c:v>5.6378165980597901</c:v>
                </c:pt>
                <c:pt idx="31" formatCode="0\.0">
                  <c:v>5.6005370706017068</c:v>
                </c:pt>
                <c:pt idx="32" formatCode="0\.0">
                  <c:v>5.7441022910779758</c:v>
                </c:pt>
                <c:pt idx="33" formatCode="0\.0">
                  <c:v>6.1404220787450834</c:v>
                </c:pt>
                <c:pt idx="34" formatCode="0\.0">
                  <c:v>6.9436706960291694</c:v>
                </c:pt>
                <c:pt idx="35" formatCode="0\.0">
                  <c:v>6.8419632368934842</c:v>
                </c:pt>
                <c:pt idx="36" formatCode="0\.0">
                  <c:v>6.0259037330979375</c:v>
                </c:pt>
                <c:pt idx="37" formatCode="0\.0">
                  <c:v>5.6203171310947422</c:v>
                </c:pt>
                <c:pt idx="38" formatCode="0\.0">
                  <c:v>5.4698900222511462</c:v>
                </c:pt>
                <c:pt idx="39" formatCode="0\.0">
                  <c:v>5.3315705578931505</c:v>
                </c:pt>
                <c:pt idx="40" formatCode="0\.0">
                  <c:v>5.4437286189481187</c:v>
                </c:pt>
                <c:pt idx="41" formatCode="0\.0">
                  <c:v>6.7569562379950483</c:v>
                </c:pt>
                <c:pt idx="42" formatCode="0\.0">
                  <c:v>7.0454772253775015</c:v>
                </c:pt>
                <c:pt idx="43" formatCode="0\.0">
                  <c:v>11.173681143889967</c:v>
                </c:pt>
                <c:pt idx="44" formatCode="0\.0">
                  <c:v>11.211103585804375</c:v>
                </c:pt>
                <c:pt idx="45" formatCode="0\.0">
                  <c:v>11.371503035293856</c:v>
                </c:pt>
                <c:pt idx="46" formatCode="0\.0">
                  <c:v>11.355434355752621</c:v>
                </c:pt>
                <c:pt idx="47" formatCode="0\.0">
                  <c:v>11.43723838696285</c:v>
                </c:pt>
                <c:pt idx="48" formatCode="0\.0">
                  <c:v>12.20415184761141</c:v>
                </c:pt>
                <c:pt idx="49" formatCode="0\.0">
                  <c:v>12.809598240876467</c:v>
                </c:pt>
                <c:pt idx="50" formatCode="0\.0">
                  <c:v>12.344299261698998</c:v>
                </c:pt>
                <c:pt idx="51" formatCode="0\.0">
                  <c:v>12.246097125740715</c:v>
                </c:pt>
                <c:pt idx="52" formatCode="0\.0">
                  <c:v>12.312554958634411</c:v>
                </c:pt>
                <c:pt idx="53" formatCode="0\.0">
                  <c:v>25.671533556694367</c:v>
                </c:pt>
                <c:pt idx="54" formatCode="0\.0">
                  <c:v>12.48222751826496</c:v>
                </c:pt>
                <c:pt idx="55" formatCode="0\.0">
                  <c:v>13.251881637148182</c:v>
                </c:pt>
                <c:pt idx="56" formatCode="0\.0">
                  <c:v>12.560172313474849</c:v>
                </c:pt>
                <c:pt idx="57" formatCode="0\.0">
                  <c:v>12.288454481634755</c:v>
                </c:pt>
                <c:pt idx="58" formatCode="0\.0">
                  <c:v>29.927510586855714</c:v>
                </c:pt>
                <c:pt idx="59" formatCode="0\.0">
                  <c:v>30.280055922742292</c:v>
                </c:pt>
                <c:pt idx="60" formatCode="0\.0">
                  <c:v>33.272204354289762</c:v>
                </c:pt>
                <c:pt idx="61" formatCode="0\.0">
                  <c:v>36.373765000000006</c:v>
                </c:pt>
                <c:pt idx="62" formatCode="0\.0">
                  <c:v>36.458462500000003</c:v>
                </c:pt>
                <c:pt idx="63" formatCode="0\.0">
                  <c:v>36.620492500000005</c:v>
                </c:pt>
                <c:pt idx="64" formatCode="0\.0">
                  <c:v>36.8709025</c:v>
                </c:pt>
                <c:pt idx="65" formatCode="0\.0">
                  <c:v>36.242919999999998</c:v>
                </c:pt>
                <c:pt idx="66" formatCode="0\.0">
                  <c:v>34.980265000000003</c:v>
                </c:pt>
                <c:pt idx="67" formatCode="0\.0">
                  <c:v>35.078935000000001</c:v>
                </c:pt>
                <c:pt idx="68" formatCode="0\.0">
                  <c:v>33.786474999999996</c:v>
                </c:pt>
                <c:pt idx="69" formatCode="0\.0">
                  <c:v>32.908589999999997</c:v>
                </c:pt>
                <c:pt idx="70" formatCode="0\.0">
                  <c:v>33.143715</c:v>
                </c:pt>
                <c:pt idx="71" formatCode="0\.0">
                  <c:v>34.509225000000001</c:v>
                </c:pt>
                <c:pt idx="72" formatCode="0\.0">
                  <c:v>38.497149999999998</c:v>
                </c:pt>
                <c:pt idx="73" formatCode="0\.0">
                  <c:v>40.691575</c:v>
                </c:pt>
                <c:pt idx="74" formatCode="0\.0">
                  <c:v>42.213250000000002</c:v>
                </c:pt>
                <c:pt idx="75" formatCode="0\.0">
                  <c:v>41.977000000000004</c:v>
                </c:pt>
                <c:pt idx="76" formatCode="0\.0">
                  <c:v>45.440799999999996</c:v>
                </c:pt>
                <c:pt idx="77" formatCode="0\.0">
                  <c:v>45.440799999999996</c:v>
                </c:pt>
                <c:pt idx="78" formatCode="0\.0">
                  <c:v>47.318600000000004</c:v>
                </c:pt>
                <c:pt idx="79" formatCode="0\.0">
                  <c:v>59.029129999999995</c:v>
                </c:pt>
                <c:pt idx="80" formatCode="0\.0">
                  <c:v>65.408974999999998</c:v>
                </c:pt>
                <c:pt idx="81" formatCode="0\.0">
                  <c:v>65.102824999999996</c:v>
                </c:pt>
                <c:pt idx="82" formatCode="0\.0">
                  <c:v>72.040624999999991</c:v>
                </c:pt>
                <c:pt idx="83" formatCode="0\.0">
                  <c:v>71.928124999999994</c:v>
                </c:pt>
                <c:pt idx="84" formatCode="0\.0">
                  <c:v>71.903125000000003</c:v>
                </c:pt>
                <c:pt idx="85" formatCode="0\.0">
                  <c:v>71.875</c:v>
                </c:pt>
                <c:pt idx="86" formatCode="0\.0">
                  <c:v>71.875</c:v>
                </c:pt>
                <c:pt idx="87" formatCode="0\.0">
                  <c:v>71.8125</c:v>
                </c:pt>
                <c:pt idx="88" formatCode="0\.0">
                  <c:v>72.949000000000012</c:v>
                </c:pt>
                <c:pt idx="89" formatCode="0\.0">
                  <c:v>73.036000000000001</c:v>
                </c:pt>
                <c:pt idx="90" formatCode="0\.0">
                  <c:v>72.991</c:v>
                </c:pt>
                <c:pt idx="91" formatCode="0\.0">
                  <c:v>73.057000000000002</c:v>
                </c:pt>
                <c:pt idx="92" formatCode="0\.0">
                  <c:v>73.759</c:v>
                </c:pt>
                <c:pt idx="93" formatCode="0\.0">
                  <c:v>69.451999999999998</c:v>
                </c:pt>
                <c:pt idx="94" formatCode="0\.0">
                  <c:v>69.336500000000001</c:v>
                </c:pt>
                <c:pt idx="95" formatCode="0\.0">
                  <c:v>69.284000000000006</c:v>
                </c:pt>
                <c:pt idx="96" formatCode="0\.0">
                  <c:v>69.325999999999993</c:v>
                </c:pt>
                <c:pt idx="97" formatCode="0\.0">
                  <c:v>69.41</c:v>
                </c:pt>
                <c:pt idx="98" formatCode="0\.0">
                  <c:v>69.787999999999982</c:v>
                </c:pt>
                <c:pt idx="99" formatCode="0\.0">
                  <c:v>69.97</c:v>
                </c:pt>
                <c:pt idx="100" formatCode="0\.0">
                  <c:v>70.120500000000007</c:v>
                </c:pt>
                <c:pt idx="101" formatCode="0\.0">
                  <c:v>70.25</c:v>
                </c:pt>
                <c:pt idx="102" formatCode="0\.0">
                  <c:v>70.334000000000003</c:v>
                </c:pt>
                <c:pt idx="103" formatCode="0\.0">
                  <c:v>70.411000000000001</c:v>
                </c:pt>
                <c:pt idx="104" formatCode="0\.0">
                  <c:v>70.775000000000006</c:v>
                </c:pt>
                <c:pt idx="105" formatCode="0\.0">
                  <c:v>71.037499999999994</c:v>
                </c:pt>
                <c:pt idx="106" formatCode="0\.0">
                  <c:v>71.401499999999999</c:v>
                </c:pt>
                <c:pt idx="107" formatCode="0\.0">
                  <c:v>71.54849999999999</c:v>
                </c:pt>
                <c:pt idx="108" formatCode="0\.0">
                  <c:v>71.768999999999991</c:v>
                </c:pt>
                <c:pt idx="109" formatCode="0\.0">
                  <c:v>72.084000000000003</c:v>
                </c:pt>
                <c:pt idx="110" formatCode="0\.0">
                  <c:v>72.349999999999994</c:v>
                </c:pt>
                <c:pt idx="111" formatCode="0\.0">
                  <c:v>76.539999999999992</c:v>
                </c:pt>
                <c:pt idx="112" formatCode="0\.0">
                  <c:v>77.789999999999992</c:v>
                </c:pt>
                <c:pt idx="113" formatCode="0\.0">
                  <c:v>77.94</c:v>
                </c:pt>
                <c:pt idx="114" formatCode="0\.0">
                  <c:v>78.03</c:v>
                </c:pt>
                <c:pt idx="115" formatCode="0\.0">
                  <c:v>81.23</c:v>
                </c:pt>
                <c:pt idx="116" formatCode="0\.0">
                  <c:v>83.15</c:v>
                </c:pt>
                <c:pt idx="117" formatCode="0\.0">
                  <c:v>84.85</c:v>
                </c:pt>
                <c:pt idx="118" formatCode="0\.0">
                  <c:v>86.710000000000008</c:v>
                </c:pt>
                <c:pt idx="119" formatCode="0\.0">
                  <c:v>87.02</c:v>
                </c:pt>
                <c:pt idx="120" formatCode="0\.0">
                  <c:v>85</c:v>
                </c:pt>
                <c:pt idx="121" formatCode="0\.0">
                  <c:v>85</c:v>
                </c:pt>
                <c:pt idx="122" formatCode="0\.0">
                  <c:v>85</c:v>
                </c:pt>
                <c:pt idx="123" formatCode="0\.0">
                  <c:v>84</c:v>
                </c:pt>
                <c:pt idx="124" formatCode="0\.0">
                  <c:v>82</c:v>
                </c:pt>
                <c:pt idx="125" formatCode="0\.0">
                  <c:v>80</c:v>
                </c:pt>
                <c:pt idx="126" formatCode="0\.0">
                  <c:v>80.34</c:v>
                </c:pt>
                <c:pt idx="127" formatCode="0\.0">
                  <c:v>77.44</c:v>
                </c:pt>
                <c:pt idx="128" formatCode="0\.0">
                  <c:v>75.56</c:v>
                </c:pt>
                <c:pt idx="129" formatCode="0\.0">
                  <c:v>72.8</c:v>
                </c:pt>
                <c:pt idx="130" formatCode="0\.0">
                  <c:v>66.16</c:v>
                </c:pt>
                <c:pt idx="131" formatCode="0\.0">
                  <c:v>51.15</c:v>
                </c:pt>
                <c:pt idx="132" formatCode="0\.0">
                  <c:v>51.04</c:v>
                </c:pt>
                <c:pt idx="133" formatCode="0\.0">
                  <c:v>51.04</c:v>
                </c:pt>
                <c:pt idx="134" formatCode="0\.0">
                  <c:v>51.05</c:v>
                </c:pt>
                <c:pt idx="135" formatCode="0\.0">
                  <c:v>56.5</c:v>
                </c:pt>
                <c:pt idx="136" formatCode="0\.0">
                  <c:v>56.65</c:v>
                </c:pt>
                <c:pt idx="137" formatCode="0\.0">
                  <c:v>56.66</c:v>
                </c:pt>
                <c:pt idx="138" formatCode="0\.0">
                  <c:v>56.65</c:v>
                </c:pt>
                <c:pt idx="139" formatCode="0\.0">
                  <c:v>56.480000000000004</c:v>
                </c:pt>
                <c:pt idx="140" formatCode="0\.0">
                  <c:v>55.379999999999995</c:v>
                </c:pt>
                <c:pt idx="141" formatCode="0\.0">
                  <c:v>55.53</c:v>
                </c:pt>
                <c:pt idx="142" formatCode="0\.0">
                  <c:v>55.519999999999996</c:v>
                </c:pt>
                <c:pt idx="143" formatCode="0\.0">
                  <c:v>56.17</c:v>
                </c:pt>
                <c:pt idx="144" formatCode="0\.0">
                  <c:v>56.510000000000005</c:v>
                </c:pt>
                <c:pt idx="145" formatCode="0\.0">
                  <c:v>56.6</c:v>
                </c:pt>
                <c:pt idx="146" formatCode="0\.0">
                  <c:v>56.6</c:v>
                </c:pt>
                <c:pt idx="147" formatCode="0\.0">
                  <c:v>56.55</c:v>
                </c:pt>
                <c:pt idx="148" formatCode="0\.0">
                  <c:v>56.44</c:v>
                </c:pt>
                <c:pt idx="149" formatCode="0\.0">
                  <c:v>56.519999999999996</c:v>
                </c:pt>
                <c:pt idx="150" formatCode="0\.0">
                  <c:v>56.56</c:v>
                </c:pt>
                <c:pt idx="151" formatCode="0\.0">
                  <c:v>56.55</c:v>
                </c:pt>
                <c:pt idx="152" formatCode="0\.0">
                  <c:v>56.6</c:v>
                </c:pt>
                <c:pt idx="153" formatCode="0\.0">
                  <c:v>56.730000000000004</c:v>
                </c:pt>
              </c:numCache>
            </c:numRef>
          </c:val>
          <c:smooth val="0"/>
        </c:ser>
        <c:ser>
          <c:idx val="1"/>
          <c:order val="1"/>
          <c:tx>
            <c:v>Marginal tax rate, high income earner</c:v>
          </c:tx>
          <c:spPr>
            <a:ln>
              <a:solidFill>
                <a:srgbClr val="4F81BD"/>
              </a:solidFill>
              <a:prstDash val="solid"/>
            </a:ln>
          </c:spPr>
          <c:marker>
            <c:symbol val="none"/>
          </c:marker>
          <c:cat>
            <c:numRef>
              <c:f>'Ch2 data'!$T$4:$T$157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 formatCode="0">
                  <c:v>1902</c:v>
                </c:pt>
                <c:pt idx="43" formatCode="0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 formatCode="0">
                  <c:v>1912</c:v>
                </c:pt>
                <c:pt idx="53" formatCode="0">
                  <c:v>1913</c:v>
                </c:pt>
                <c:pt idx="54" formatCode="0">
                  <c:v>1914</c:v>
                </c:pt>
                <c:pt idx="55">
                  <c:v>1915</c:v>
                </c:pt>
                <c:pt idx="56">
                  <c:v>1916</c:v>
                </c:pt>
                <c:pt idx="57" formatCode="0">
                  <c:v>1917</c:v>
                </c:pt>
                <c:pt idx="58">
                  <c:v>1918</c:v>
                </c:pt>
                <c:pt idx="59">
                  <c:v>1919</c:v>
                </c:pt>
                <c:pt idx="60" formatCode="0">
                  <c:v>1920</c:v>
                </c:pt>
                <c:pt idx="61" formatCode="0">
                  <c:v>1921</c:v>
                </c:pt>
                <c:pt idx="62" formatCode="0">
                  <c:v>1922</c:v>
                </c:pt>
                <c:pt idx="63" formatCode="0">
                  <c:v>1923</c:v>
                </c:pt>
                <c:pt idx="64" formatCode="0">
                  <c:v>1924</c:v>
                </c:pt>
                <c:pt idx="65" formatCode="0">
                  <c:v>1925</c:v>
                </c:pt>
                <c:pt idx="66" formatCode="0">
                  <c:v>1926</c:v>
                </c:pt>
                <c:pt idx="67" formatCode="0">
                  <c:v>1927</c:v>
                </c:pt>
                <c:pt idx="68" formatCode="0">
                  <c:v>1928</c:v>
                </c:pt>
                <c:pt idx="69" formatCode="0">
                  <c:v>1929</c:v>
                </c:pt>
                <c:pt idx="70" formatCode="0">
                  <c:v>1930</c:v>
                </c:pt>
                <c:pt idx="71" formatCode="0">
                  <c:v>1931</c:v>
                </c:pt>
                <c:pt idx="72" formatCode="0">
                  <c:v>1932</c:v>
                </c:pt>
                <c:pt idx="73" formatCode="0">
                  <c:v>1933</c:v>
                </c:pt>
                <c:pt idx="74" formatCode="0">
                  <c:v>1934</c:v>
                </c:pt>
                <c:pt idx="75" formatCode="0">
                  <c:v>1935</c:v>
                </c:pt>
                <c:pt idx="76" formatCode="0">
                  <c:v>1936</c:v>
                </c:pt>
                <c:pt idx="77" formatCode="0">
                  <c:v>1937</c:v>
                </c:pt>
                <c:pt idx="78" formatCode="0">
                  <c:v>1938</c:v>
                </c:pt>
                <c:pt idx="79" formatCode="0">
                  <c:v>1939</c:v>
                </c:pt>
                <c:pt idx="80" formatCode="0">
                  <c:v>1940</c:v>
                </c:pt>
                <c:pt idx="81" formatCode="0">
                  <c:v>1941</c:v>
                </c:pt>
                <c:pt idx="82" formatCode="0">
                  <c:v>1942</c:v>
                </c:pt>
                <c:pt idx="83" formatCode="0">
                  <c:v>1943</c:v>
                </c:pt>
                <c:pt idx="84" formatCode="0">
                  <c:v>1944</c:v>
                </c:pt>
                <c:pt idx="85" formatCode="0">
                  <c:v>1945</c:v>
                </c:pt>
                <c:pt idx="86" formatCode="0">
                  <c:v>1946</c:v>
                </c:pt>
                <c:pt idx="87" formatCode="0">
                  <c:v>1947</c:v>
                </c:pt>
                <c:pt idx="88" formatCode="0">
                  <c:v>1948</c:v>
                </c:pt>
                <c:pt idx="89" formatCode="0">
                  <c:v>1949</c:v>
                </c:pt>
                <c:pt idx="90" formatCode="0">
                  <c:v>1950</c:v>
                </c:pt>
                <c:pt idx="91" formatCode="0">
                  <c:v>1951</c:v>
                </c:pt>
                <c:pt idx="92" formatCode="0">
                  <c:v>1952</c:v>
                </c:pt>
                <c:pt idx="93" formatCode="0">
                  <c:v>1953</c:v>
                </c:pt>
                <c:pt idx="94" formatCode="0">
                  <c:v>1954</c:v>
                </c:pt>
                <c:pt idx="95" formatCode="0">
                  <c:v>1955</c:v>
                </c:pt>
                <c:pt idx="96" formatCode="0">
                  <c:v>1956</c:v>
                </c:pt>
                <c:pt idx="97" formatCode="0">
                  <c:v>1957</c:v>
                </c:pt>
                <c:pt idx="98" formatCode="0">
                  <c:v>1958</c:v>
                </c:pt>
                <c:pt idx="99" formatCode="0">
                  <c:v>1959</c:v>
                </c:pt>
                <c:pt idx="100" formatCode="0">
                  <c:v>1960</c:v>
                </c:pt>
                <c:pt idx="101" formatCode="0">
                  <c:v>1961</c:v>
                </c:pt>
                <c:pt idx="102" formatCode="0">
                  <c:v>1962</c:v>
                </c:pt>
                <c:pt idx="103" formatCode="0">
                  <c:v>1963</c:v>
                </c:pt>
                <c:pt idx="104" formatCode="0">
                  <c:v>1964</c:v>
                </c:pt>
                <c:pt idx="105" formatCode="0">
                  <c:v>1965</c:v>
                </c:pt>
                <c:pt idx="106" formatCode="0">
                  <c:v>1966</c:v>
                </c:pt>
                <c:pt idx="107" formatCode="0">
                  <c:v>1967</c:v>
                </c:pt>
                <c:pt idx="108" formatCode="0">
                  <c:v>1968</c:v>
                </c:pt>
                <c:pt idx="109" formatCode="0">
                  <c:v>1969</c:v>
                </c:pt>
                <c:pt idx="110" formatCode="0">
                  <c:v>1970</c:v>
                </c:pt>
                <c:pt idx="111" formatCode="0">
                  <c:v>1971</c:v>
                </c:pt>
                <c:pt idx="112" formatCode="0">
                  <c:v>1972</c:v>
                </c:pt>
                <c:pt idx="113" formatCode="0">
                  <c:v>1973</c:v>
                </c:pt>
                <c:pt idx="114" formatCode="0">
                  <c:v>1974</c:v>
                </c:pt>
                <c:pt idx="115" formatCode="0">
                  <c:v>1975</c:v>
                </c:pt>
                <c:pt idx="116" formatCode="0">
                  <c:v>1976</c:v>
                </c:pt>
                <c:pt idx="117" formatCode="0">
                  <c:v>1977</c:v>
                </c:pt>
                <c:pt idx="118" formatCode="0">
                  <c:v>1978</c:v>
                </c:pt>
                <c:pt idx="119" formatCode="0">
                  <c:v>1979</c:v>
                </c:pt>
                <c:pt idx="120" formatCode="0">
                  <c:v>1980</c:v>
                </c:pt>
                <c:pt idx="121" formatCode="0">
                  <c:v>1981</c:v>
                </c:pt>
                <c:pt idx="122" formatCode="0">
                  <c:v>1982</c:v>
                </c:pt>
                <c:pt idx="123" formatCode="0">
                  <c:v>1983</c:v>
                </c:pt>
                <c:pt idx="124" formatCode="0">
                  <c:v>1984</c:v>
                </c:pt>
                <c:pt idx="125" formatCode="0">
                  <c:v>1985</c:v>
                </c:pt>
                <c:pt idx="126" formatCode="0">
                  <c:v>1986</c:v>
                </c:pt>
                <c:pt idx="127" formatCode="0">
                  <c:v>1987</c:v>
                </c:pt>
                <c:pt idx="128" formatCode="0">
                  <c:v>1988</c:v>
                </c:pt>
                <c:pt idx="129" formatCode="0">
                  <c:v>1989</c:v>
                </c:pt>
                <c:pt idx="130" formatCode="0">
                  <c:v>1990</c:v>
                </c:pt>
                <c:pt idx="131" formatCode="0">
                  <c:v>1991</c:v>
                </c:pt>
                <c:pt idx="132" formatCode="0">
                  <c:v>1992</c:v>
                </c:pt>
                <c:pt idx="133" formatCode="0">
                  <c:v>1993</c:v>
                </c:pt>
                <c:pt idx="134" formatCode="0">
                  <c:v>1994</c:v>
                </c:pt>
                <c:pt idx="135" formatCode="0">
                  <c:v>1995</c:v>
                </c:pt>
                <c:pt idx="136" formatCode="0">
                  <c:v>1996</c:v>
                </c:pt>
                <c:pt idx="137" formatCode="0">
                  <c:v>1997</c:v>
                </c:pt>
                <c:pt idx="138" formatCode="0">
                  <c:v>1998</c:v>
                </c:pt>
                <c:pt idx="139" formatCode="0">
                  <c:v>1999</c:v>
                </c:pt>
                <c:pt idx="140" formatCode="0">
                  <c:v>2000</c:v>
                </c:pt>
                <c:pt idx="141" formatCode="0">
                  <c:v>2001</c:v>
                </c:pt>
                <c:pt idx="142" formatCode="0">
                  <c:v>2002</c:v>
                </c:pt>
                <c:pt idx="143" formatCode="0">
                  <c:v>2003</c:v>
                </c:pt>
                <c:pt idx="144" formatCode="0">
                  <c:v>2004</c:v>
                </c:pt>
                <c:pt idx="145" formatCode="0">
                  <c:v>2005</c:v>
                </c:pt>
                <c:pt idx="146" formatCode="0">
                  <c:v>2006</c:v>
                </c:pt>
                <c:pt idx="147" formatCode="0">
                  <c:v>2007</c:v>
                </c:pt>
                <c:pt idx="148" formatCode="0">
                  <c:v>2008</c:v>
                </c:pt>
                <c:pt idx="149" formatCode="0">
                  <c:v>2009</c:v>
                </c:pt>
                <c:pt idx="150" formatCode="0">
                  <c:v>2010</c:v>
                </c:pt>
                <c:pt idx="151" formatCode="0">
                  <c:v>2011</c:v>
                </c:pt>
                <c:pt idx="152" formatCode="0">
                  <c:v>2012</c:v>
                </c:pt>
                <c:pt idx="153" formatCode="0">
                  <c:v>2013</c:v>
                </c:pt>
              </c:numCache>
            </c:numRef>
          </c:cat>
          <c:val>
            <c:numRef>
              <c:f>'Ch2 data'!$W$4:$W$157</c:f>
              <c:numCache>
                <c:formatCode>General</c:formatCode>
                <c:ptCount val="154"/>
                <c:pt idx="2" formatCode="0\.0">
                  <c:v>3</c:v>
                </c:pt>
                <c:pt idx="3" formatCode="0\.0">
                  <c:v>3</c:v>
                </c:pt>
                <c:pt idx="4" formatCode="0\.0">
                  <c:v>3</c:v>
                </c:pt>
                <c:pt idx="5" formatCode="0\.0">
                  <c:v>3</c:v>
                </c:pt>
                <c:pt idx="6" formatCode="0\.0">
                  <c:v>3</c:v>
                </c:pt>
                <c:pt idx="7" formatCode="0\.0">
                  <c:v>3</c:v>
                </c:pt>
                <c:pt idx="8" formatCode="0\.0">
                  <c:v>3</c:v>
                </c:pt>
                <c:pt idx="9" formatCode="0\.0">
                  <c:v>3</c:v>
                </c:pt>
                <c:pt idx="10" formatCode="0\.0">
                  <c:v>3</c:v>
                </c:pt>
                <c:pt idx="11" formatCode="0\.0">
                  <c:v>3.5</c:v>
                </c:pt>
                <c:pt idx="12" formatCode="0\.0">
                  <c:v>3</c:v>
                </c:pt>
                <c:pt idx="13" formatCode="0\.0">
                  <c:v>3</c:v>
                </c:pt>
                <c:pt idx="14" formatCode="0\.0">
                  <c:v>3</c:v>
                </c:pt>
                <c:pt idx="15" formatCode="0\.0">
                  <c:v>3.1792347686836093</c:v>
                </c:pt>
                <c:pt idx="16" formatCode="0\.0">
                  <c:v>3.5056985663078546</c:v>
                </c:pt>
                <c:pt idx="17" formatCode="0\.0">
                  <c:v>3.6049595498240756</c:v>
                </c:pt>
                <c:pt idx="18" formatCode="0\.0">
                  <c:v>4.0469752793164755</c:v>
                </c:pt>
                <c:pt idx="19" formatCode="0\.0">
                  <c:v>4.7912743726631088</c:v>
                </c:pt>
                <c:pt idx="20" formatCode="0\.0">
                  <c:v>5.2601737201987229</c:v>
                </c:pt>
                <c:pt idx="21" formatCode="0\.0">
                  <c:v>5.4281264713033144</c:v>
                </c:pt>
                <c:pt idx="22" formatCode="0\.0">
                  <c:v>5.6309736986509238</c:v>
                </c:pt>
                <c:pt idx="23" formatCode="0\.0">
                  <c:v>5.2089939033835178</c:v>
                </c:pt>
                <c:pt idx="24" formatCode="0\.0">
                  <c:v>5.3284712845791935</c:v>
                </c:pt>
                <c:pt idx="25" formatCode="0\.0">
                  <c:v>5.5195615414387653</c:v>
                </c:pt>
                <c:pt idx="26" formatCode="0\.0">
                  <c:v>5.8762068417919862</c:v>
                </c:pt>
                <c:pt idx="27" formatCode="0\.0">
                  <c:v>5.8629429758107836</c:v>
                </c:pt>
                <c:pt idx="28" formatCode="0\.0">
                  <c:v>5.7807653275762112</c:v>
                </c:pt>
                <c:pt idx="29" formatCode="0\.0">
                  <c:v>5.6627899156544927</c:v>
                </c:pt>
                <c:pt idx="30" formatCode="0\.0">
                  <c:v>5.6378165980597901</c:v>
                </c:pt>
                <c:pt idx="31" formatCode="0\.0">
                  <c:v>5.6005370706017068</c:v>
                </c:pt>
                <c:pt idx="32" formatCode="0\.0">
                  <c:v>5.7441022910779758</c:v>
                </c:pt>
                <c:pt idx="33" formatCode="0\.0">
                  <c:v>6.1404220787450834</c:v>
                </c:pt>
                <c:pt idx="34" formatCode="0\.0">
                  <c:v>6.9436706960291694</c:v>
                </c:pt>
                <c:pt idx="35" formatCode="0\.0">
                  <c:v>6.8419632368934842</c:v>
                </c:pt>
                <c:pt idx="36" formatCode="0\.0">
                  <c:v>5.7259037330979377</c:v>
                </c:pt>
                <c:pt idx="37" formatCode="0\.0">
                  <c:v>5.6203171310947422</c:v>
                </c:pt>
                <c:pt idx="38" formatCode="0\.0">
                  <c:v>5.4698900222511462</c:v>
                </c:pt>
                <c:pt idx="39" formatCode="0\.0">
                  <c:v>5.3315705578931505</c:v>
                </c:pt>
                <c:pt idx="40" formatCode="0\.0">
                  <c:v>5.4437286189481187</c:v>
                </c:pt>
                <c:pt idx="41" formatCode="0\.0">
                  <c:v>5.7569562379950483</c:v>
                </c:pt>
                <c:pt idx="42" formatCode="0\.0">
                  <c:v>6.5454772253775015</c:v>
                </c:pt>
                <c:pt idx="43" formatCode="0\.0">
                  <c:v>7.1736811438899668</c:v>
                </c:pt>
                <c:pt idx="44" formatCode="0\.0">
                  <c:v>7.2111035858043753</c:v>
                </c:pt>
                <c:pt idx="45" formatCode="0\.0">
                  <c:v>7.3715030352938555</c:v>
                </c:pt>
                <c:pt idx="46" formatCode="0\.0">
                  <c:v>7.3554343557526209</c:v>
                </c:pt>
                <c:pt idx="47" formatCode="0\.0">
                  <c:v>7.4372383869628509</c:v>
                </c:pt>
                <c:pt idx="48" formatCode="0\.0">
                  <c:v>8.2041518476114099</c:v>
                </c:pt>
                <c:pt idx="49" formatCode="0\.0">
                  <c:v>8.8095982408764666</c:v>
                </c:pt>
                <c:pt idx="50" formatCode="0\.0">
                  <c:v>8.3442992616989979</c:v>
                </c:pt>
                <c:pt idx="51" formatCode="0\.0">
                  <c:v>7.2460971257407163</c:v>
                </c:pt>
                <c:pt idx="52" formatCode="0\.0">
                  <c:v>7.5125549586344107</c:v>
                </c:pt>
                <c:pt idx="53" formatCode="0\.0">
                  <c:v>7.3715335566943665</c:v>
                </c:pt>
                <c:pt idx="54" formatCode="0\.0">
                  <c:v>7.6822275182649591</c:v>
                </c:pt>
                <c:pt idx="55" formatCode="0\.0">
                  <c:v>8.4518816371481833</c:v>
                </c:pt>
                <c:pt idx="56" formatCode="0\.0">
                  <c:v>7.9601723134748497</c:v>
                </c:pt>
                <c:pt idx="57" formatCode="0\.0">
                  <c:v>7.6884544816347544</c:v>
                </c:pt>
                <c:pt idx="58" formatCode="0\.0">
                  <c:v>8.727510586855713</c:v>
                </c:pt>
                <c:pt idx="59" formatCode="0\.0">
                  <c:v>9.2800559227422887</c:v>
                </c:pt>
                <c:pt idx="60" formatCode="0\.0">
                  <c:v>11.793565831651659</c:v>
                </c:pt>
                <c:pt idx="61" formatCode="0\.0">
                  <c:v>12.97879</c:v>
                </c:pt>
                <c:pt idx="62" formatCode="0\.0">
                  <c:v>13.016649999999998</c:v>
                </c:pt>
                <c:pt idx="63" formatCode="0\.0">
                  <c:v>13.224880000000001</c:v>
                </c:pt>
                <c:pt idx="64" formatCode="0\.0">
                  <c:v>13.54669</c:v>
                </c:pt>
                <c:pt idx="65" formatCode="0\.0">
                  <c:v>13.428639999999998</c:v>
                </c:pt>
                <c:pt idx="66" formatCode="0\.0">
                  <c:v>13.183210000000003</c:v>
                </c:pt>
                <c:pt idx="67" formatCode="0\.0">
                  <c:v>13.16419</c:v>
                </c:pt>
                <c:pt idx="68" formatCode="0\.0">
                  <c:v>12.728079999999999</c:v>
                </c:pt>
                <c:pt idx="69" formatCode="0\.0">
                  <c:v>12.327209999999999</c:v>
                </c:pt>
                <c:pt idx="70" formatCode="0\.0">
                  <c:v>12.700244999999999</c:v>
                </c:pt>
                <c:pt idx="71" formatCode="0\.0">
                  <c:v>14.077605</c:v>
                </c:pt>
                <c:pt idx="72" formatCode="0\.0">
                  <c:v>14.83324</c:v>
                </c:pt>
                <c:pt idx="73" formatCode="0\.0">
                  <c:v>14.901734999999999</c:v>
                </c:pt>
                <c:pt idx="74" formatCode="0\.0">
                  <c:v>14.485610000000001</c:v>
                </c:pt>
                <c:pt idx="75" formatCode="0\.0">
                  <c:v>14.153459999999999</c:v>
                </c:pt>
                <c:pt idx="76" formatCode="0\.0">
                  <c:v>14.191420000000001</c:v>
                </c:pt>
                <c:pt idx="77" formatCode="0\.0">
                  <c:v>14.191420000000001</c:v>
                </c:pt>
                <c:pt idx="78" formatCode="0\.0">
                  <c:v>15.36138</c:v>
                </c:pt>
                <c:pt idx="79" formatCode="0\.0">
                  <c:v>18.677689999999998</c:v>
                </c:pt>
                <c:pt idx="80" formatCode="0\.0">
                  <c:v>23.987874999999999</c:v>
                </c:pt>
                <c:pt idx="81" formatCode="0\.0">
                  <c:v>23.315125000000002</c:v>
                </c:pt>
                <c:pt idx="82" formatCode="0\.0">
                  <c:v>24.174174999999998</c:v>
                </c:pt>
                <c:pt idx="83" formatCode="0\.0">
                  <c:v>23.869075000000002</c:v>
                </c:pt>
                <c:pt idx="84" formatCode="0\.0">
                  <c:v>23.801275</c:v>
                </c:pt>
                <c:pt idx="85" formatCode="0\.0">
                  <c:v>23.725000000000001</c:v>
                </c:pt>
                <c:pt idx="86" formatCode="0\.0">
                  <c:v>23.725000000000001</c:v>
                </c:pt>
                <c:pt idx="87" formatCode="0\.0">
                  <c:v>25.810500000000001</c:v>
                </c:pt>
                <c:pt idx="88" formatCode="0\.0">
                  <c:v>26.799994000000002</c:v>
                </c:pt>
                <c:pt idx="89" formatCode="0\.0">
                  <c:v>28.815039999999996</c:v>
                </c:pt>
                <c:pt idx="90" formatCode="0\.0">
                  <c:v>28.69624</c:v>
                </c:pt>
                <c:pt idx="91" formatCode="0\.0">
                  <c:v>31.744399999999999</c:v>
                </c:pt>
                <c:pt idx="92" formatCode="0\.0">
                  <c:v>36.146900000000002</c:v>
                </c:pt>
                <c:pt idx="93" formatCode="0\.0">
                  <c:v>38.642160000000004</c:v>
                </c:pt>
                <c:pt idx="94" formatCode="0\.0">
                  <c:v>38.410170000000001</c:v>
                </c:pt>
                <c:pt idx="95" formatCode="0\.0">
                  <c:v>41.200800000000001</c:v>
                </c:pt>
                <c:pt idx="96" formatCode="0\.0">
                  <c:v>41.281199999999998</c:v>
                </c:pt>
                <c:pt idx="97" formatCode="0\.0">
                  <c:v>40.567999999999998</c:v>
                </c:pt>
                <c:pt idx="98" formatCode="0\.0">
                  <c:v>41.302399999999999</c:v>
                </c:pt>
                <c:pt idx="99" formatCode="0\.0">
                  <c:v>41.655999999999999</c:v>
                </c:pt>
                <c:pt idx="100" formatCode="0\.0">
                  <c:v>41.948399999999999</c:v>
                </c:pt>
                <c:pt idx="101" formatCode="0\.0">
                  <c:v>45.599999999999994</c:v>
                </c:pt>
                <c:pt idx="102" formatCode="0\.0">
                  <c:v>45.753599999999999</c:v>
                </c:pt>
                <c:pt idx="103" formatCode="0\.0">
                  <c:v>50.121400000000001</c:v>
                </c:pt>
                <c:pt idx="104" formatCode="0\.0">
                  <c:v>50.734999999999999</c:v>
                </c:pt>
                <c:pt idx="105" formatCode="0\.0">
                  <c:v>51.177500000000002</c:v>
                </c:pt>
                <c:pt idx="106" formatCode="0\.0">
                  <c:v>52.935040000000001</c:v>
                </c:pt>
                <c:pt idx="107" formatCode="0\.0">
                  <c:v>53.420829999999995</c:v>
                </c:pt>
                <c:pt idx="108" formatCode="0\.0">
                  <c:v>54.023799999999994</c:v>
                </c:pt>
                <c:pt idx="109" formatCode="0\.0">
                  <c:v>55.334400000000002</c:v>
                </c:pt>
                <c:pt idx="110" formatCode="0\.0">
                  <c:v>55.760000000000005</c:v>
                </c:pt>
                <c:pt idx="111" formatCode="0\.0">
                  <c:v>60.647999999999996</c:v>
                </c:pt>
                <c:pt idx="112" formatCode="0\.0">
                  <c:v>61.79</c:v>
                </c:pt>
                <c:pt idx="113" formatCode="0\.0">
                  <c:v>61.94</c:v>
                </c:pt>
                <c:pt idx="114" formatCode="0\.0">
                  <c:v>62.03</c:v>
                </c:pt>
                <c:pt idx="115" formatCode="0\.0">
                  <c:v>73.23</c:v>
                </c:pt>
                <c:pt idx="116" formatCode="0\.0">
                  <c:v>75.150000000000006</c:v>
                </c:pt>
                <c:pt idx="117" formatCode="0\.0">
                  <c:v>75.849999999999994</c:v>
                </c:pt>
                <c:pt idx="118" formatCode="0\.0">
                  <c:v>77.710000000000008</c:v>
                </c:pt>
                <c:pt idx="119" formatCode="0\.0">
                  <c:v>78.02</c:v>
                </c:pt>
                <c:pt idx="120" formatCode="0\.0">
                  <c:v>82.09</c:v>
                </c:pt>
                <c:pt idx="121" formatCode="0\.0">
                  <c:v>82.55</c:v>
                </c:pt>
                <c:pt idx="122" formatCode="0\.0">
                  <c:v>82.74</c:v>
                </c:pt>
                <c:pt idx="123" formatCode="0\.0">
                  <c:v>75.150000000000006</c:v>
                </c:pt>
                <c:pt idx="124" formatCode="0\.0">
                  <c:v>70.3</c:v>
                </c:pt>
                <c:pt idx="125" formatCode="0\.0">
                  <c:v>65.38</c:v>
                </c:pt>
                <c:pt idx="126" formatCode="0\.0">
                  <c:v>70.34</c:v>
                </c:pt>
                <c:pt idx="127" formatCode="0\.0">
                  <c:v>70.44</c:v>
                </c:pt>
                <c:pt idx="128" formatCode="0\.0">
                  <c:v>75.56</c:v>
                </c:pt>
                <c:pt idx="129" formatCode="0\.0">
                  <c:v>72.8</c:v>
                </c:pt>
                <c:pt idx="130" formatCode="0\.0">
                  <c:v>66.16</c:v>
                </c:pt>
                <c:pt idx="131" formatCode="0\.0">
                  <c:v>51.15</c:v>
                </c:pt>
                <c:pt idx="132" formatCode="0\.0">
                  <c:v>51.04</c:v>
                </c:pt>
                <c:pt idx="133" formatCode="0\.0">
                  <c:v>51.04</c:v>
                </c:pt>
                <c:pt idx="134" formatCode="0\.0">
                  <c:v>51.05</c:v>
                </c:pt>
                <c:pt idx="135" formatCode="0\.0">
                  <c:v>56.5</c:v>
                </c:pt>
                <c:pt idx="136" formatCode="0\.0">
                  <c:v>56.65</c:v>
                </c:pt>
                <c:pt idx="137" formatCode="0\.0">
                  <c:v>56.7</c:v>
                </c:pt>
                <c:pt idx="138" formatCode="0\.0">
                  <c:v>55.8</c:v>
                </c:pt>
                <c:pt idx="139" formatCode="0\.0">
                  <c:v>50.6</c:v>
                </c:pt>
                <c:pt idx="140" formatCode="0\.0">
                  <c:v>50.4</c:v>
                </c:pt>
                <c:pt idx="141" formatCode="0\.0">
                  <c:v>50.5</c:v>
                </c:pt>
                <c:pt idx="142" formatCode="0\.0">
                  <c:v>50.5</c:v>
                </c:pt>
                <c:pt idx="143" formatCode="0\.0">
                  <c:v>51.2</c:v>
                </c:pt>
                <c:pt idx="144" formatCode="0\.0">
                  <c:v>51.5</c:v>
                </c:pt>
                <c:pt idx="145" formatCode="0\.0">
                  <c:v>51.6</c:v>
                </c:pt>
                <c:pt idx="146" formatCode="0\.0">
                  <c:v>51.6</c:v>
                </c:pt>
                <c:pt idx="147" formatCode="0\.0">
                  <c:v>51.55</c:v>
                </c:pt>
                <c:pt idx="148" formatCode="0\.0">
                  <c:v>51.44</c:v>
                </c:pt>
                <c:pt idx="149" formatCode="0\.0">
                  <c:v>51.519999999999996</c:v>
                </c:pt>
                <c:pt idx="150" formatCode="0\.0">
                  <c:v>51.56</c:v>
                </c:pt>
                <c:pt idx="151" formatCode="0\.0">
                  <c:v>51.55</c:v>
                </c:pt>
                <c:pt idx="152" formatCode="0\.0">
                  <c:v>51.6</c:v>
                </c:pt>
                <c:pt idx="153" formatCode="0\.0">
                  <c:v>51.73</c:v>
                </c:pt>
              </c:numCache>
            </c:numRef>
          </c:val>
          <c:smooth val="0"/>
        </c:ser>
        <c:ser>
          <c:idx val="2"/>
          <c:order val="2"/>
          <c:tx>
            <c:v>Marginal tax rate, average income earner</c:v>
          </c:tx>
          <c:spPr>
            <a:ln>
              <a:solidFill>
                <a:srgbClr val="F79646"/>
              </a:solidFill>
              <a:prstDash val="solid"/>
            </a:ln>
          </c:spPr>
          <c:marker>
            <c:symbol val="none"/>
          </c:marker>
          <c:cat>
            <c:numRef>
              <c:f>'Ch2 data'!$T$4:$T$157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 formatCode="0">
                  <c:v>1902</c:v>
                </c:pt>
                <c:pt idx="43" formatCode="0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 formatCode="0">
                  <c:v>1912</c:v>
                </c:pt>
                <c:pt idx="53" formatCode="0">
                  <c:v>1913</c:v>
                </c:pt>
                <c:pt idx="54" formatCode="0">
                  <c:v>1914</c:v>
                </c:pt>
                <c:pt idx="55">
                  <c:v>1915</c:v>
                </c:pt>
                <c:pt idx="56">
                  <c:v>1916</c:v>
                </c:pt>
                <c:pt idx="57" formatCode="0">
                  <c:v>1917</c:v>
                </c:pt>
                <c:pt idx="58">
                  <c:v>1918</c:v>
                </c:pt>
                <c:pt idx="59">
                  <c:v>1919</c:v>
                </c:pt>
                <c:pt idx="60" formatCode="0">
                  <c:v>1920</c:v>
                </c:pt>
                <c:pt idx="61" formatCode="0">
                  <c:v>1921</c:v>
                </c:pt>
                <c:pt idx="62" formatCode="0">
                  <c:v>1922</c:v>
                </c:pt>
                <c:pt idx="63" formatCode="0">
                  <c:v>1923</c:v>
                </c:pt>
                <c:pt idx="64" formatCode="0">
                  <c:v>1924</c:v>
                </c:pt>
                <c:pt idx="65" formatCode="0">
                  <c:v>1925</c:v>
                </c:pt>
                <c:pt idx="66" formatCode="0">
                  <c:v>1926</c:v>
                </c:pt>
                <c:pt idx="67" formatCode="0">
                  <c:v>1927</c:v>
                </c:pt>
                <c:pt idx="68" formatCode="0">
                  <c:v>1928</c:v>
                </c:pt>
                <c:pt idx="69" formatCode="0">
                  <c:v>1929</c:v>
                </c:pt>
                <c:pt idx="70" formatCode="0">
                  <c:v>1930</c:v>
                </c:pt>
                <c:pt idx="71" formatCode="0">
                  <c:v>1931</c:v>
                </c:pt>
                <c:pt idx="72" formatCode="0">
                  <c:v>1932</c:v>
                </c:pt>
                <c:pt idx="73" formatCode="0">
                  <c:v>1933</c:v>
                </c:pt>
                <c:pt idx="74" formatCode="0">
                  <c:v>1934</c:v>
                </c:pt>
                <c:pt idx="75" formatCode="0">
                  <c:v>1935</c:v>
                </c:pt>
                <c:pt idx="76" formatCode="0">
                  <c:v>1936</c:v>
                </c:pt>
                <c:pt idx="77" formatCode="0">
                  <c:v>1937</c:v>
                </c:pt>
                <c:pt idx="78" formatCode="0">
                  <c:v>1938</c:v>
                </c:pt>
                <c:pt idx="79" formatCode="0">
                  <c:v>1939</c:v>
                </c:pt>
                <c:pt idx="80" formatCode="0">
                  <c:v>1940</c:v>
                </c:pt>
                <c:pt idx="81" formatCode="0">
                  <c:v>1941</c:v>
                </c:pt>
                <c:pt idx="82" formatCode="0">
                  <c:v>1942</c:v>
                </c:pt>
                <c:pt idx="83" formatCode="0">
                  <c:v>1943</c:v>
                </c:pt>
                <c:pt idx="84" formatCode="0">
                  <c:v>1944</c:v>
                </c:pt>
                <c:pt idx="85" formatCode="0">
                  <c:v>1945</c:v>
                </c:pt>
                <c:pt idx="86" formatCode="0">
                  <c:v>1946</c:v>
                </c:pt>
                <c:pt idx="87" formatCode="0">
                  <c:v>1947</c:v>
                </c:pt>
                <c:pt idx="88" formatCode="0">
                  <c:v>1948</c:v>
                </c:pt>
                <c:pt idx="89" formatCode="0">
                  <c:v>1949</c:v>
                </c:pt>
                <c:pt idx="90" formatCode="0">
                  <c:v>1950</c:v>
                </c:pt>
                <c:pt idx="91" formatCode="0">
                  <c:v>1951</c:v>
                </c:pt>
                <c:pt idx="92" formatCode="0">
                  <c:v>1952</c:v>
                </c:pt>
                <c:pt idx="93" formatCode="0">
                  <c:v>1953</c:v>
                </c:pt>
                <c:pt idx="94" formatCode="0">
                  <c:v>1954</c:v>
                </c:pt>
                <c:pt idx="95" formatCode="0">
                  <c:v>1955</c:v>
                </c:pt>
                <c:pt idx="96" formatCode="0">
                  <c:v>1956</c:v>
                </c:pt>
                <c:pt idx="97" formatCode="0">
                  <c:v>1957</c:v>
                </c:pt>
                <c:pt idx="98" formatCode="0">
                  <c:v>1958</c:v>
                </c:pt>
                <c:pt idx="99" formatCode="0">
                  <c:v>1959</c:v>
                </c:pt>
                <c:pt idx="100" formatCode="0">
                  <c:v>1960</c:v>
                </c:pt>
                <c:pt idx="101" formatCode="0">
                  <c:v>1961</c:v>
                </c:pt>
                <c:pt idx="102" formatCode="0">
                  <c:v>1962</c:v>
                </c:pt>
                <c:pt idx="103" formatCode="0">
                  <c:v>1963</c:v>
                </c:pt>
                <c:pt idx="104" formatCode="0">
                  <c:v>1964</c:v>
                </c:pt>
                <c:pt idx="105" formatCode="0">
                  <c:v>1965</c:v>
                </c:pt>
                <c:pt idx="106" formatCode="0">
                  <c:v>1966</c:v>
                </c:pt>
                <c:pt idx="107" formatCode="0">
                  <c:v>1967</c:v>
                </c:pt>
                <c:pt idx="108" formatCode="0">
                  <c:v>1968</c:v>
                </c:pt>
                <c:pt idx="109" formatCode="0">
                  <c:v>1969</c:v>
                </c:pt>
                <c:pt idx="110" formatCode="0">
                  <c:v>1970</c:v>
                </c:pt>
                <c:pt idx="111" formatCode="0">
                  <c:v>1971</c:v>
                </c:pt>
                <c:pt idx="112" formatCode="0">
                  <c:v>1972</c:v>
                </c:pt>
                <c:pt idx="113" formatCode="0">
                  <c:v>1973</c:v>
                </c:pt>
                <c:pt idx="114" formatCode="0">
                  <c:v>1974</c:v>
                </c:pt>
                <c:pt idx="115" formatCode="0">
                  <c:v>1975</c:v>
                </c:pt>
                <c:pt idx="116" formatCode="0">
                  <c:v>1976</c:v>
                </c:pt>
                <c:pt idx="117" formatCode="0">
                  <c:v>1977</c:v>
                </c:pt>
                <c:pt idx="118" formatCode="0">
                  <c:v>1978</c:v>
                </c:pt>
                <c:pt idx="119" formatCode="0">
                  <c:v>1979</c:v>
                </c:pt>
                <c:pt idx="120" formatCode="0">
                  <c:v>1980</c:v>
                </c:pt>
                <c:pt idx="121" formatCode="0">
                  <c:v>1981</c:v>
                </c:pt>
                <c:pt idx="122" formatCode="0">
                  <c:v>1982</c:v>
                </c:pt>
                <c:pt idx="123" formatCode="0">
                  <c:v>1983</c:v>
                </c:pt>
                <c:pt idx="124" formatCode="0">
                  <c:v>1984</c:v>
                </c:pt>
                <c:pt idx="125" formatCode="0">
                  <c:v>1985</c:v>
                </c:pt>
                <c:pt idx="126" formatCode="0">
                  <c:v>1986</c:v>
                </c:pt>
                <c:pt idx="127" formatCode="0">
                  <c:v>1987</c:v>
                </c:pt>
                <c:pt idx="128" formatCode="0">
                  <c:v>1988</c:v>
                </c:pt>
                <c:pt idx="129" formatCode="0">
                  <c:v>1989</c:v>
                </c:pt>
                <c:pt idx="130" formatCode="0">
                  <c:v>1990</c:v>
                </c:pt>
                <c:pt idx="131" formatCode="0">
                  <c:v>1991</c:v>
                </c:pt>
                <c:pt idx="132" formatCode="0">
                  <c:v>1992</c:v>
                </c:pt>
                <c:pt idx="133" formatCode="0">
                  <c:v>1993</c:v>
                </c:pt>
                <c:pt idx="134" formatCode="0">
                  <c:v>1994</c:v>
                </c:pt>
                <c:pt idx="135" formatCode="0">
                  <c:v>1995</c:v>
                </c:pt>
                <c:pt idx="136" formatCode="0">
                  <c:v>1996</c:v>
                </c:pt>
                <c:pt idx="137" formatCode="0">
                  <c:v>1997</c:v>
                </c:pt>
                <c:pt idx="138" formatCode="0">
                  <c:v>1998</c:v>
                </c:pt>
                <c:pt idx="139" formatCode="0">
                  <c:v>1999</c:v>
                </c:pt>
                <c:pt idx="140" formatCode="0">
                  <c:v>2000</c:v>
                </c:pt>
                <c:pt idx="141" formatCode="0">
                  <c:v>2001</c:v>
                </c:pt>
                <c:pt idx="142" formatCode="0">
                  <c:v>2002</c:v>
                </c:pt>
                <c:pt idx="143" formatCode="0">
                  <c:v>2003</c:v>
                </c:pt>
                <c:pt idx="144" formatCode="0">
                  <c:v>2004</c:v>
                </c:pt>
                <c:pt idx="145" formatCode="0">
                  <c:v>2005</c:v>
                </c:pt>
                <c:pt idx="146" formatCode="0">
                  <c:v>2006</c:v>
                </c:pt>
                <c:pt idx="147" formatCode="0">
                  <c:v>2007</c:v>
                </c:pt>
                <c:pt idx="148" formatCode="0">
                  <c:v>2008</c:v>
                </c:pt>
                <c:pt idx="149" formatCode="0">
                  <c:v>2009</c:v>
                </c:pt>
                <c:pt idx="150" formatCode="0">
                  <c:v>2010</c:v>
                </c:pt>
                <c:pt idx="151" formatCode="0">
                  <c:v>2011</c:v>
                </c:pt>
                <c:pt idx="152" formatCode="0">
                  <c:v>2012</c:v>
                </c:pt>
                <c:pt idx="153" formatCode="0">
                  <c:v>2013</c:v>
                </c:pt>
              </c:numCache>
            </c:numRef>
          </c:cat>
          <c:val>
            <c:numRef>
              <c:f>'Ch2 data'!$V$4:$V$157</c:f>
              <c:numCache>
                <c:formatCode>General</c:formatCode>
                <c:ptCount val="154"/>
                <c:pt idx="2" formatCode="0\.0">
                  <c:v>3</c:v>
                </c:pt>
                <c:pt idx="3" formatCode="0\.0">
                  <c:v>3</c:v>
                </c:pt>
                <c:pt idx="4" formatCode="0\.0">
                  <c:v>3</c:v>
                </c:pt>
                <c:pt idx="5" formatCode="0\.0">
                  <c:v>3</c:v>
                </c:pt>
                <c:pt idx="6" formatCode="0\.0">
                  <c:v>2</c:v>
                </c:pt>
                <c:pt idx="7" formatCode="0\.0">
                  <c:v>2</c:v>
                </c:pt>
                <c:pt idx="8" formatCode="0\.0">
                  <c:v>2</c:v>
                </c:pt>
                <c:pt idx="9" formatCode="0\.0">
                  <c:v>2</c:v>
                </c:pt>
                <c:pt idx="10" formatCode="0\.0">
                  <c:v>2</c:v>
                </c:pt>
                <c:pt idx="11" formatCode="0\.0">
                  <c:v>2</c:v>
                </c:pt>
                <c:pt idx="12" formatCode="0\.0">
                  <c:v>3</c:v>
                </c:pt>
                <c:pt idx="13" formatCode="0\.0">
                  <c:v>3</c:v>
                </c:pt>
                <c:pt idx="14" formatCode="0\.0">
                  <c:v>3</c:v>
                </c:pt>
                <c:pt idx="15" formatCode="0\.0">
                  <c:v>3.1792347686836093</c:v>
                </c:pt>
                <c:pt idx="16" formatCode="0\.0">
                  <c:v>3.5056985663078546</c:v>
                </c:pt>
                <c:pt idx="17" formatCode="0\.0">
                  <c:v>3.6049595498240756</c:v>
                </c:pt>
                <c:pt idx="18" formatCode="0\.0">
                  <c:v>4.0469752793164755</c:v>
                </c:pt>
                <c:pt idx="19" formatCode="0\.0">
                  <c:v>4.7912743726631088</c:v>
                </c:pt>
                <c:pt idx="20" formatCode="0\.0">
                  <c:v>5.2601737201987229</c:v>
                </c:pt>
                <c:pt idx="21" formatCode="0\.0">
                  <c:v>5.4281264713033144</c:v>
                </c:pt>
                <c:pt idx="22" formatCode="0\.0">
                  <c:v>5.6309736986509238</c:v>
                </c:pt>
                <c:pt idx="23" formatCode="0\.0">
                  <c:v>5.2089939033835178</c:v>
                </c:pt>
                <c:pt idx="24" formatCode="0\.0">
                  <c:v>5.3284712845791935</c:v>
                </c:pt>
                <c:pt idx="25" formatCode="0\.0">
                  <c:v>5.5195615414387653</c:v>
                </c:pt>
                <c:pt idx="26" formatCode="0\.0">
                  <c:v>5.8762068417919862</c:v>
                </c:pt>
                <c:pt idx="27" formatCode="0\.0">
                  <c:v>5.8629429758107836</c:v>
                </c:pt>
                <c:pt idx="28" formatCode="0\.0">
                  <c:v>5.7807653275762112</c:v>
                </c:pt>
                <c:pt idx="29" formatCode="0\.0">
                  <c:v>5.6627899156544927</c:v>
                </c:pt>
                <c:pt idx="30" formatCode="0\.0">
                  <c:v>5.6378165980597901</c:v>
                </c:pt>
                <c:pt idx="31" formatCode="0\.0">
                  <c:v>5.6005370706017068</c:v>
                </c:pt>
                <c:pt idx="32" formatCode="0\.0">
                  <c:v>5.7441022910779758</c:v>
                </c:pt>
                <c:pt idx="33" formatCode="0\.0">
                  <c:v>5.8404220787450836</c:v>
                </c:pt>
                <c:pt idx="34" formatCode="0\.0">
                  <c:v>5.9436706960291694</c:v>
                </c:pt>
                <c:pt idx="35" formatCode="0\.0">
                  <c:v>5.8419632368934842</c:v>
                </c:pt>
                <c:pt idx="36" formatCode="0\.0">
                  <c:v>5.7259037330979377</c:v>
                </c:pt>
                <c:pt idx="37" formatCode="0\.0">
                  <c:v>5.6203171310947422</c:v>
                </c:pt>
                <c:pt idx="38" formatCode="0\.0">
                  <c:v>5.4698900222511462</c:v>
                </c:pt>
                <c:pt idx="39" formatCode="0\.0">
                  <c:v>5.3315705578931505</c:v>
                </c:pt>
                <c:pt idx="40" formatCode="0\.0">
                  <c:v>5.4437286189481187</c:v>
                </c:pt>
                <c:pt idx="41" formatCode="0\.0">
                  <c:v>5.7569562379950483</c:v>
                </c:pt>
                <c:pt idx="42" formatCode="0\.0">
                  <c:v>6.0454772253775015</c:v>
                </c:pt>
                <c:pt idx="43" formatCode="0\.0">
                  <c:v>6.1736811438899668</c:v>
                </c:pt>
                <c:pt idx="44" formatCode="0\.0">
                  <c:v>6.2111035858043753</c:v>
                </c:pt>
                <c:pt idx="45" formatCode="0\.0">
                  <c:v>6.3715030352938555</c:v>
                </c:pt>
                <c:pt idx="46" formatCode="0\.0">
                  <c:v>6.3554343557526209</c:v>
                </c:pt>
                <c:pt idx="47" formatCode="0\.0">
                  <c:v>6.4372383869628509</c:v>
                </c:pt>
                <c:pt idx="48" formatCode="0\.0">
                  <c:v>7.204151847611409</c:v>
                </c:pt>
                <c:pt idx="49" formatCode="0\.0">
                  <c:v>7.8095982408764666</c:v>
                </c:pt>
                <c:pt idx="50" formatCode="0\.0">
                  <c:v>7.3442992616989979</c:v>
                </c:pt>
                <c:pt idx="51" formatCode="0\.0">
                  <c:v>6.8460971257407159</c:v>
                </c:pt>
                <c:pt idx="52" formatCode="0\.0">
                  <c:v>6.9125549586344111</c:v>
                </c:pt>
                <c:pt idx="53" formatCode="0\.0">
                  <c:v>6.7715335566943669</c:v>
                </c:pt>
                <c:pt idx="54" formatCode="0\.0">
                  <c:v>7.0822275182649594</c:v>
                </c:pt>
                <c:pt idx="55" formatCode="0\.0">
                  <c:v>7.8518816371481828</c:v>
                </c:pt>
                <c:pt idx="56" formatCode="0\.0">
                  <c:v>7.36017231347485</c:v>
                </c:pt>
                <c:pt idx="57" formatCode="0\.0">
                  <c:v>7.288454481634755</c:v>
                </c:pt>
                <c:pt idx="58" formatCode="0\.0">
                  <c:v>8.1275105868557134</c:v>
                </c:pt>
                <c:pt idx="59" formatCode="0\.0">
                  <c:v>8.6800559227422891</c:v>
                </c:pt>
                <c:pt idx="60" formatCode="0\.0">
                  <c:v>11.793565831651659</c:v>
                </c:pt>
                <c:pt idx="61" formatCode="0\.0">
                  <c:v>12.97879</c:v>
                </c:pt>
                <c:pt idx="62" formatCode="0\.0">
                  <c:v>13.016649999999998</c:v>
                </c:pt>
                <c:pt idx="63" formatCode="0\.0">
                  <c:v>13.224880000000001</c:v>
                </c:pt>
                <c:pt idx="64" formatCode="0\.0">
                  <c:v>13.54669</c:v>
                </c:pt>
                <c:pt idx="65" formatCode="0\.0">
                  <c:v>13.428639999999998</c:v>
                </c:pt>
                <c:pt idx="66" formatCode="0\.0">
                  <c:v>13.183210000000003</c:v>
                </c:pt>
                <c:pt idx="67" formatCode="0\.0">
                  <c:v>13.16419</c:v>
                </c:pt>
                <c:pt idx="68" formatCode="0\.0">
                  <c:v>12.728079999999999</c:v>
                </c:pt>
                <c:pt idx="69" formatCode="0\.0">
                  <c:v>12.327209999999999</c:v>
                </c:pt>
                <c:pt idx="70" formatCode="0\.0">
                  <c:v>12.700244999999999</c:v>
                </c:pt>
                <c:pt idx="71" formatCode="0\.0">
                  <c:v>14.077605</c:v>
                </c:pt>
                <c:pt idx="72" formatCode="0\.0">
                  <c:v>14.83324</c:v>
                </c:pt>
                <c:pt idx="73" formatCode="0\.0">
                  <c:v>14.901734999999999</c:v>
                </c:pt>
                <c:pt idx="74" formatCode="0\.0">
                  <c:v>14.485610000000001</c:v>
                </c:pt>
                <c:pt idx="75" formatCode="0\.0">
                  <c:v>14.153459999999999</c:v>
                </c:pt>
                <c:pt idx="76" formatCode="0\.0">
                  <c:v>14.191420000000001</c:v>
                </c:pt>
                <c:pt idx="77" formatCode="0\.0">
                  <c:v>14.191420000000001</c:v>
                </c:pt>
                <c:pt idx="78" formatCode="0\.0">
                  <c:v>15.36138</c:v>
                </c:pt>
                <c:pt idx="79" formatCode="0\.0">
                  <c:v>18.677689999999998</c:v>
                </c:pt>
                <c:pt idx="80" formatCode="0\.0">
                  <c:v>22.225274999999996</c:v>
                </c:pt>
                <c:pt idx="81" formatCode="0\.0">
                  <c:v>21.536925</c:v>
                </c:pt>
                <c:pt idx="82" formatCode="0\.0">
                  <c:v>21.937424999999998</c:v>
                </c:pt>
                <c:pt idx="83" formatCode="0\.0">
                  <c:v>21.623325000000001</c:v>
                </c:pt>
                <c:pt idx="84" formatCode="0\.0">
                  <c:v>21.553525</c:v>
                </c:pt>
                <c:pt idx="85" formatCode="0\.0">
                  <c:v>21.475000000000001</c:v>
                </c:pt>
                <c:pt idx="86" formatCode="0\.0">
                  <c:v>21.475000000000001</c:v>
                </c:pt>
                <c:pt idx="87" formatCode="0\.0">
                  <c:v>23.555500000000002</c:v>
                </c:pt>
                <c:pt idx="88" formatCode="0\.0">
                  <c:v>23.229262000000002</c:v>
                </c:pt>
                <c:pt idx="89" formatCode="0\.0">
                  <c:v>25.255792</c:v>
                </c:pt>
                <c:pt idx="90" formatCode="0\.0">
                  <c:v>25.131052</c:v>
                </c:pt>
                <c:pt idx="91" formatCode="0\.0">
                  <c:v>25.314004000000001</c:v>
                </c:pt>
                <c:pt idx="92" formatCode="0\.0">
                  <c:v>28.125901000000002</c:v>
                </c:pt>
                <c:pt idx="93" formatCode="0\.0">
                  <c:v>28.8004672</c:v>
                </c:pt>
                <c:pt idx="94" formatCode="0\.0">
                  <c:v>32.894244399999998</c:v>
                </c:pt>
                <c:pt idx="95" formatCode="0\.0">
                  <c:v>32.779350399999998</c:v>
                </c:pt>
                <c:pt idx="96" formatCode="0\.0">
                  <c:v>32.871265600000001</c:v>
                </c:pt>
                <c:pt idx="97" formatCode="0\.0">
                  <c:v>33.532300000000006</c:v>
                </c:pt>
                <c:pt idx="98" formatCode="0\.0">
                  <c:v>35.26</c:v>
                </c:pt>
                <c:pt idx="99" formatCode="0\.0">
                  <c:v>38.223999999999997</c:v>
                </c:pt>
                <c:pt idx="100" formatCode="0\.0">
                  <c:v>38.5336</c:v>
                </c:pt>
                <c:pt idx="101" formatCode="0\.0">
                  <c:v>38.799999999999997</c:v>
                </c:pt>
                <c:pt idx="102" formatCode="0\.0">
                  <c:v>38.972799999999999</c:v>
                </c:pt>
                <c:pt idx="103" formatCode="0\.0">
                  <c:v>39.1312</c:v>
                </c:pt>
                <c:pt idx="104" formatCode="0\.0">
                  <c:v>43.887999999999998</c:v>
                </c:pt>
                <c:pt idx="105" formatCode="0\.0">
                  <c:v>42.075000000000003</c:v>
                </c:pt>
                <c:pt idx="106" formatCode="0\.0">
                  <c:v>42.737631999999998</c:v>
                </c:pt>
                <c:pt idx="107" formatCode="0\.0">
                  <c:v>46.433954499999999</c:v>
                </c:pt>
                <c:pt idx="108" formatCode="0\.0">
                  <c:v>47.127369999999999</c:v>
                </c:pt>
                <c:pt idx="109" formatCode="0\.0">
                  <c:v>47.717319999999994</c:v>
                </c:pt>
                <c:pt idx="110" formatCode="0\.0">
                  <c:v>48.215499999999999</c:v>
                </c:pt>
                <c:pt idx="111" formatCode="0\.0">
                  <c:v>47.312999999999995</c:v>
                </c:pt>
                <c:pt idx="112" formatCode="0\.0">
                  <c:v>57.658499999999997</c:v>
                </c:pt>
                <c:pt idx="113" formatCode="0\.0">
                  <c:v>62.327999999999996</c:v>
                </c:pt>
                <c:pt idx="114" formatCode="0\.0">
                  <c:v>63.203519999999997</c:v>
                </c:pt>
                <c:pt idx="115" formatCode="0\.0">
                  <c:v>58.230000000000004</c:v>
                </c:pt>
                <c:pt idx="116" formatCode="0\.0">
                  <c:v>64.150000000000006</c:v>
                </c:pt>
                <c:pt idx="117" formatCode="0\.0">
                  <c:v>62.85</c:v>
                </c:pt>
                <c:pt idx="118" formatCode="0\.0">
                  <c:v>59.71</c:v>
                </c:pt>
                <c:pt idx="119" formatCode="0\.0">
                  <c:v>62.019999999999996</c:v>
                </c:pt>
                <c:pt idx="120" formatCode="0\.0">
                  <c:v>59.09</c:v>
                </c:pt>
                <c:pt idx="121" formatCode="0\.0">
                  <c:v>55.55</c:v>
                </c:pt>
                <c:pt idx="122" formatCode="0\.0">
                  <c:v>58.739999999999995</c:v>
                </c:pt>
                <c:pt idx="123" formatCode="0\.0">
                  <c:v>53.15</c:v>
                </c:pt>
                <c:pt idx="124" formatCode="0\.0">
                  <c:v>53.3</c:v>
                </c:pt>
                <c:pt idx="125" formatCode="0\.0">
                  <c:v>50.379999999999995</c:v>
                </c:pt>
                <c:pt idx="126" formatCode="0\.0">
                  <c:v>50.34</c:v>
                </c:pt>
                <c:pt idx="127" formatCode="0\.0">
                  <c:v>50.44</c:v>
                </c:pt>
                <c:pt idx="128" formatCode="0\.0">
                  <c:v>50.56</c:v>
                </c:pt>
                <c:pt idx="129" formatCode="0\.0">
                  <c:v>47.8</c:v>
                </c:pt>
                <c:pt idx="130" formatCode="0\.0">
                  <c:v>55.16</c:v>
                </c:pt>
                <c:pt idx="131" formatCode="0\.0">
                  <c:v>34.265000000000001</c:v>
                </c:pt>
                <c:pt idx="132" formatCode="0\.0">
                  <c:v>34.143999999999998</c:v>
                </c:pt>
                <c:pt idx="133" formatCode="0\.0">
                  <c:v>34.799120000000002</c:v>
                </c:pt>
                <c:pt idx="134" formatCode="0\.0">
                  <c:v>35.499525000000006</c:v>
                </c:pt>
                <c:pt idx="135" formatCode="0\.0">
                  <c:v>37.35575</c:v>
                </c:pt>
                <c:pt idx="136" formatCode="0\.0">
                  <c:v>35.033324999999998</c:v>
                </c:pt>
                <c:pt idx="137" formatCode="0\.0">
                  <c:v>35.700000000000003</c:v>
                </c:pt>
                <c:pt idx="138" formatCode="0\.0">
                  <c:v>35.6</c:v>
                </c:pt>
                <c:pt idx="139" formatCode="0\.0">
                  <c:v>36.6</c:v>
                </c:pt>
                <c:pt idx="140" formatCode="0\.0">
                  <c:v>35.200000000000003</c:v>
                </c:pt>
                <c:pt idx="141" formatCode="0\.0">
                  <c:v>34.200000000000003</c:v>
                </c:pt>
                <c:pt idx="142" formatCode="0\.0">
                  <c:v>32.9</c:v>
                </c:pt>
                <c:pt idx="143" formatCode="0\.0">
                  <c:v>35.5</c:v>
                </c:pt>
                <c:pt idx="144" formatCode="0\.0">
                  <c:v>35.9</c:v>
                </c:pt>
                <c:pt idx="145" formatCode="0\.0">
                  <c:v>35.363499999999995</c:v>
                </c:pt>
                <c:pt idx="146" formatCode="0\.0">
                  <c:v>34.760000000000005</c:v>
                </c:pt>
                <c:pt idx="147" formatCode="0\.0">
                  <c:v>31.55</c:v>
                </c:pt>
                <c:pt idx="148" formatCode="0\.0">
                  <c:v>30.4</c:v>
                </c:pt>
                <c:pt idx="149" formatCode="0\.0">
                  <c:v>29.47</c:v>
                </c:pt>
                <c:pt idx="150" formatCode="0\.0">
                  <c:v>28.56</c:v>
                </c:pt>
                <c:pt idx="151" formatCode="0\.0">
                  <c:v>28.55</c:v>
                </c:pt>
                <c:pt idx="152" formatCode="0\.0">
                  <c:v>28.6</c:v>
                </c:pt>
                <c:pt idx="153" formatCode="0\.0">
                  <c:v>31.73</c:v>
                </c:pt>
              </c:numCache>
            </c:numRef>
          </c:val>
          <c:smooth val="0"/>
        </c:ser>
        <c:ser>
          <c:idx val="3"/>
          <c:order val="3"/>
          <c:tx>
            <c:v>Marginal tax rate, low income earner</c:v>
          </c:tx>
          <c:spPr>
            <a:ln w="28575">
              <a:solidFill>
                <a:srgbClr val="9BBB59"/>
              </a:solidFill>
              <a:prstDash val="solid"/>
            </a:ln>
          </c:spPr>
          <c:marker>
            <c:symbol val="none"/>
          </c:marker>
          <c:dPt>
            <c:idx val="77"/>
            <c:bubble3D val="0"/>
          </c:dPt>
          <c:cat>
            <c:numRef>
              <c:f>'Ch2 data'!$T$4:$T$157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 formatCode="0">
                  <c:v>1902</c:v>
                </c:pt>
                <c:pt idx="43" formatCode="0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 formatCode="0">
                  <c:v>1912</c:v>
                </c:pt>
                <c:pt idx="53" formatCode="0">
                  <c:v>1913</c:v>
                </c:pt>
                <c:pt idx="54" formatCode="0">
                  <c:v>1914</c:v>
                </c:pt>
                <c:pt idx="55">
                  <c:v>1915</c:v>
                </c:pt>
                <c:pt idx="56">
                  <c:v>1916</c:v>
                </c:pt>
                <c:pt idx="57" formatCode="0">
                  <c:v>1917</c:v>
                </c:pt>
                <c:pt idx="58">
                  <c:v>1918</c:v>
                </c:pt>
                <c:pt idx="59">
                  <c:v>1919</c:v>
                </c:pt>
                <c:pt idx="60" formatCode="0">
                  <c:v>1920</c:v>
                </c:pt>
                <c:pt idx="61" formatCode="0">
                  <c:v>1921</c:v>
                </c:pt>
                <c:pt idx="62" formatCode="0">
                  <c:v>1922</c:v>
                </c:pt>
                <c:pt idx="63" formatCode="0">
                  <c:v>1923</c:v>
                </c:pt>
                <c:pt idx="64" formatCode="0">
                  <c:v>1924</c:v>
                </c:pt>
                <c:pt idx="65" formatCode="0">
                  <c:v>1925</c:v>
                </c:pt>
                <c:pt idx="66" formatCode="0">
                  <c:v>1926</c:v>
                </c:pt>
                <c:pt idx="67" formatCode="0">
                  <c:v>1927</c:v>
                </c:pt>
                <c:pt idx="68" formatCode="0">
                  <c:v>1928</c:v>
                </c:pt>
                <c:pt idx="69" formatCode="0">
                  <c:v>1929</c:v>
                </c:pt>
                <c:pt idx="70" formatCode="0">
                  <c:v>1930</c:v>
                </c:pt>
                <c:pt idx="71" formatCode="0">
                  <c:v>1931</c:v>
                </c:pt>
                <c:pt idx="72" formatCode="0">
                  <c:v>1932</c:v>
                </c:pt>
                <c:pt idx="73" formatCode="0">
                  <c:v>1933</c:v>
                </c:pt>
                <c:pt idx="74" formatCode="0">
                  <c:v>1934</c:v>
                </c:pt>
                <c:pt idx="75" formatCode="0">
                  <c:v>1935</c:v>
                </c:pt>
                <c:pt idx="76" formatCode="0">
                  <c:v>1936</c:v>
                </c:pt>
                <c:pt idx="77" formatCode="0">
                  <c:v>1937</c:v>
                </c:pt>
                <c:pt idx="78" formatCode="0">
                  <c:v>1938</c:v>
                </c:pt>
                <c:pt idx="79" formatCode="0">
                  <c:v>1939</c:v>
                </c:pt>
                <c:pt idx="80" formatCode="0">
                  <c:v>1940</c:v>
                </c:pt>
                <c:pt idx="81" formatCode="0">
                  <c:v>1941</c:v>
                </c:pt>
                <c:pt idx="82" formatCode="0">
                  <c:v>1942</c:v>
                </c:pt>
                <c:pt idx="83" formatCode="0">
                  <c:v>1943</c:v>
                </c:pt>
                <c:pt idx="84" formatCode="0">
                  <c:v>1944</c:v>
                </c:pt>
                <c:pt idx="85" formatCode="0">
                  <c:v>1945</c:v>
                </c:pt>
                <c:pt idx="86" formatCode="0">
                  <c:v>1946</c:v>
                </c:pt>
                <c:pt idx="87" formatCode="0">
                  <c:v>1947</c:v>
                </c:pt>
                <c:pt idx="88" formatCode="0">
                  <c:v>1948</c:v>
                </c:pt>
                <c:pt idx="89" formatCode="0">
                  <c:v>1949</c:v>
                </c:pt>
                <c:pt idx="90" formatCode="0">
                  <c:v>1950</c:v>
                </c:pt>
                <c:pt idx="91" formatCode="0">
                  <c:v>1951</c:v>
                </c:pt>
                <c:pt idx="92" formatCode="0">
                  <c:v>1952</c:v>
                </c:pt>
                <c:pt idx="93" formatCode="0">
                  <c:v>1953</c:v>
                </c:pt>
                <c:pt idx="94" formatCode="0">
                  <c:v>1954</c:v>
                </c:pt>
                <c:pt idx="95" formatCode="0">
                  <c:v>1955</c:v>
                </c:pt>
                <c:pt idx="96" formatCode="0">
                  <c:v>1956</c:v>
                </c:pt>
                <c:pt idx="97" formatCode="0">
                  <c:v>1957</c:v>
                </c:pt>
                <c:pt idx="98" formatCode="0">
                  <c:v>1958</c:v>
                </c:pt>
                <c:pt idx="99" formatCode="0">
                  <c:v>1959</c:v>
                </c:pt>
                <c:pt idx="100" formatCode="0">
                  <c:v>1960</c:v>
                </c:pt>
                <c:pt idx="101" formatCode="0">
                  <c:v>1961</c:v>
                </c:pt>
                <c:pt idx="102" formatCode="0">
                  <c:v>1962</c:v>
                </c:pt>
                <c:pt idx="103" formatCode="0">
                  <c:v>1963</c:v>
                </c:pt>
                <c:pt idx="104" formatCode="0">
                  <c:v>1964</c:v>
                </c:pt>
                <c:pt idx="105" formatCode="0">
                  <c:v>1965</c:v>
                </c:pt>
                <c:pt idx="106" formatCode="0">
                  <c:v>1966</c:v>
                </c:pt>
                <c:pt idx="107" formatCode="0">
                  <c:v>1967</c:v>
                </c:pt>
                <c:pt idx="108" formatCode="0">
                  <c:v>1968</c:v>
                </c:pt>
                <c:pt idx="109" formatCode="0">
                  <c:v>1969</c:v>
                </c:pt>
                <c:pt idx="110" formatCode="0">
                  <c:v>1970</c:v>
                </c:pt>
                <c:pt idx="111" formatCode="0">
                  <c:v>1971</c:v>
                </c:pt>
                <c:pt idx="112" formatCode="0">
                  <c:v>1972</c:v>
                </c:pt>
                <c:pt idx="113" formatCode="0">
                  <c:v>1973</c:v>
                </c:pt>
                <c:pt idx="114" formatCode="0">
                  <c:v>1974</c:v>
                </c:pt>
                <c:pt idx="115" formatCode="0">
                  <c:v>1975</c:v>
                </c:pt>
                <c:pt idx="116" formatCode="0">
                  <c:v>1976</c:v>
                </c:pt>
                <c:pt idx="117" formatCode="0">
                  <c:v>1977</c:v>
                </c:pt>
                <c:pt idx="118" formatCode="0">
                  <c:v>1978</c:v>
                </c:pt>
                <c:pt idx="119" formatCode="0">
                  <c:v>1979</c:v>
                </c:pt>
                <c:pt idx="120" formatCode="0">
                  <c:v>1980</c:v>
                </c:pt>
                <c:pt idx="121" formatCode="0">
                  <c:v>1981</c:v>
                </c:pt>
                <c:pt idx="122" formatCode="0">
                  <c:v>1982</c:v>
                </c:pt>
                <c:pt idx="123" formatCode="0">
                  <c:v>1983</c:v>
                </c:pt>
                <c:pt idx="124" formatCode="0">
                  <c:v>1984</c:v>
                </c:pt>
                <c:pt idx="125" formatCode="0">
                  <c:v>1985</c:v>
                </c:pt>
                <c:pt idx="126" formatCode="0">
                  <c:v>1986</c:v>
                </c:pt>
                <c:pt idx="127" formatCode="0">
                  <c:v>1987</c:v>
                </c:pt>
                <c:pt idx="128" formatCode="0">
                  <c:v>1988</c:v>
                </c:pt>
                <c:pt idx="129" formatCode="0">
                  <c:v>1989</c:v>
                </c:pt>
                <c:pt idx="130" formatCode="0">
                  <c:v>1990</c:v>
                </c:pt>
                <c:pt idx="131" formatCode="0">
                  <c:v>1991</c:v>
                </c:pt>
                <c:pt idx="132" formatCode="0">
                  <c:v>1992</c:v>
                </c:pt>
                <c:pt idx="133" formatCode="0">
                  <c:v>1993</c:v>
                </c:pt>
                <c:pt idx="134" formatCode="0">
                  <c:v>1994</c:v>
                </c:pt>
                <c:pt idx="135" formatCode="0">
                  <c:v>1995</c:v>
                </c:pt>
                <c:pt idx="136" formatCode="0">
                  <c:v>1996</c:v>
                </c:pt>
                <c:pt idx="137" formatCode="0">
                  <c:v>1997</c:v>
                </c:pt>
                <c:pt idx="138" formatCode="0">
                  <c:v>1998</c:v>
                </c:pt>
                <c:pt idx="139" formatCode="0">
                  <c:v>1999</c:v>
                </c:pt>
                <c:pt idx="140" formatCode="0">
                  <c:v>2000</c:v>
                </c:pt>
                <c:pt idx="141" formatCode="0">
                  <c:v>2001</c:v>
                </c:pt>
                <c:pt idx="142" formatCode="0">
                  <c:v>2002</c:v>
                </c:pt>
                <c:pt idx="143" formatCode="0">
                  <c:v>2003</c:v>
                </c:pt>
                <c:pt idx="144" formatCode="0">
                  <c:v>2004</c:v>
                </c:pt>
                <c:pt idx="145" formatCode="0">
                  <c:v>2005</c:v>
                </c:pt>
                <c:pt idx="146" formatCode="0">
                  <c:v>2006</c:v>
                </c:pt>
                <c:pt idx="147" formatCode="0">
                  <c:v>2007</c:v>
                </c:pt>
                <c:pt idx="148" formatCode="0">
                  <c:v>2008</c:v>
                </c:pt>
                <c:pt idx="149" formatCode="0">
                  <c:v>2009</c:v>
                </c:pt>
                <c:pt idx="150" formatCode="0">
                  <c:v>2010</c:v>
                </c:pt>
                <c:pt idx="151" formatCode="0">
                  <c:v>2011</c:v>
                </c:pt>
                <c:pt idx="152" formatCode="0">
                  <c:v>2012</c:v>
                </c:pt>
                <c:pt idx="153" formatCode="0">
                  <c:v>2013</c:v>
                </c:pt>
              </c:numCache>
            </c:numRef>
          </c:cat>
          <c:val>
            <c:numRef>
              <c:f>'Ch2 data'!$U$4:$U$157</c:f>
              <c:numCache>
                <c:formatCode>General</c:formatCode>
                <c:ptCount val="154"/>
                <c:pt idx="2" formatCode="0\.0">
                  <c:v>2</c:v>
                </c:pt>
                <c:pt idx="3" formatCode="0\.0">
                  <c:v>2</c:v>
                </c:pt>
                <c:pt idx="4" formatCode="0\.0">
                  <c:v>2</c:v>
                </c:pt>
                <c:pt idx="5" formatCode="0\.0">
                  <c:v>2</c:v>
                </c:pt>
                <c:pt idx="6" formatCode="0\.0">
                  <c:v>2</c:v>
                </c:pt>
                <c:pt idx="7" formatCode="0\.0">
                  <c:v>2</c:v>
                </c:pt>
                <c:pt idx="8" formatCode="0\.0">
                  <c:v>2</c:v>
                </c:pt>
                <c:pt idx="9" formatCode="0\.0">
                  <c:v>2</c:v>
                </c:pt>
                <c:pt idx="10" formatCode="0\.0">
                  <c:v>2</c:v>
                </c:pt>
                <c:pt idx="11" formatCode="0\.0">
                  <c:v>2</c:v>
                </c:pt>
                <c:pt idx="12" formatCode="0\.0">
                  <c:v>2</c:v>
                </c:pt>
                <c:pt idx="13" formatCode="0\.0">
                  <c:v>2</c:v>
                </c:pt>
                <c:pt idx="14" formatCode="0\.0">
                  <c:v>2</c:v>
                </c:pt>
                <c:pt idx="15" formatCode="0\.0">
                  <c:v>2.1792347686836093</c:v>
                </c:pt>
                <c:pt idx="16" formatCode="0\.0">
                  <c:v>2.5056985663078546</c:v>
                </c:pt>
                <c:pt idx="17" formatCode="0\.0">
                  <c:v>2.6049595498240756</c:v>
                </c:pt>
                <c:pt idx="18" formatCode="0\.0">
                  <c:v>3.0469752793164755</c:v>
                </c:pt>
                <c:pt idx="19" formatCode="0\.0">
                  <c:v>3.2912743726631084</c:v>
                </c:pt>
                <c:pt idx="20" formatCode="0\.0">
                  <c:v>3.7601737201987229</c:v>
                </c:pt>
                <c:pt idx="21" formatCode="0\.0">
                  <c:v>3.9281264713033144</c:v>
                </c:pt>
                <c:pt idx="22" formatCode="0\.0">
                  <c:v>4.1309736986509238</c:v>
                </c:pt>
                <c:pt idx="23" formatCode="0\.0">
                  <c:v>4.2089939033835178</c:v>
                </c:pt>
                <c:pt idx="24" formatCode="0\.0">
                  <c:v>4.3284712845791935</c:v>
                </c:pt>
                <c:pt idx="25" formatCode="0\.0">
                  <c:v>4.5195615414387653</c:v>
                </c:pt>
                <c:pt idx="26" formatCode="0\.0">
                  <c:v>4.8762068417919862</c:v>
                </c:pt>
                <c:pt idx="27" formatCode="0\.0">
                  <c:v>4.8629429758107836</c:v>
                </c:pt>
                <c:pt idx="28" formatCode="0\.0">
                  <c:v>4.7807653275762112</c:v>
                </c:pt>
                <c:pt idx="29" formatCode="0\.0">
                  <c:v>4.6627899156544927</c:v>
                </c:pt>
                <c:pt idx="30" formatCode="0\.0">
                  <c:v>4.6378165980597901</c:v>
                </c:pt>
                <c:pt idx="31" formatCode="0\.0">
                  <c:v>4.6005370706017068</c:v>
                </c:pt>
                <c:pt idx="32" formatCode="0\.0">
                  <c:v>4.7441022910779758</c:v>
                </c:pt>
                <c:pt idx="33" formatCode="0\.0">
                  <c:v>4.8404220787450836</c:v>
                </c:pt>
                <c:pt idx="34" formatCode="0\.0">
                  <c:v>4.9436706960291694</c:v>
                </c:pt>
                <c:pt idx="35" formatCode="0\.0">
                  <c:v>4.8419632368934842</c:v>
                </c:pt>
                <c:pt idx="36" formatCode="0\.0">
                  <c:v>4.7259037330979377</c:v>
                </c:pt>
                <c:pt idx="37" formatCode="0\.0">
                  <c:v>4.6203171310947422</c:v>
                </c:pt>
                <c:pt idx="38" formatCode="0\.0">
                  <c:v>4.4698900222511462</c:v>
                </c:pt>
                <c:pt idx="39" formatCode="0\.0">
                  <c:v>4.3315705578931505</c:v>
                </c:pt>
                <c:pt idx="40" formatCode="0\.0">
                  <c:v>4.4437286189481187</c:v>
                </c:pt>
                <c:pt idx="41" formatCode="0\.0">
                  <c:v>4.7569562379950483</c:v>
                </c:pt>
                <c:pt idx="42" formatCode="0\.0">
                  <c:v>5.0454772253775015</c:v>
                </c:pt>
                <c:pt idx="43" formatCode="0\.0">
                  <c:v>5.1736811438899668</c:v>
                </c:pt>
                <c:pt idx="44" formatCode="0\.0">
                  <c:v>6.2111035858043753</c:v>
                </c:pt>
                <c:pt idx="45" formatCode="0\.0">
                  <c:v>6.3715030352938555</c:v>
                </c:pt>
                <c:pt idx="46" formatCode="0\.0">
                  <c:v>6.3554343557526209</c:v>
                </c:pt>
                <c:pt idx="47" formatCode="0\.0">
                  <c:v>6.4372383869628509</c:v>
                </c:pt>
                <c:pt idx="48" formatCode="0\.0">
                  <c:v>7.204151847611409</c:v>
                </c:pt>
                <c:pt idx="49" formatCode="0\.0">
                  <c:v>7.8095982408764666</c:v>
                </c:pt>
                <c:pt idx="50" formatCode="0\.0">
                  <c:v>7.3442992616989979</c:v>
                </c:pt>
                <c:pt idx="51" formatCode="0\.0">
                  <c:v>6.2460971257407154</c:v>
                </c:pt>
                <c:pt idx="52" formatCode="0\.0">
                  <c:v>6.3125549586344105</c:v>
                </c:pt>
                <c:pt idx="53" formatCode="0\.0">
                  <c:v>6.1715335566943663</c:v>
                </c:pt>
                <c:pt idx="54" formatCode="0\.0">
                  <c:v>6.4822275182649589</c:v>
                </c:pt>
                <c:pt idx="55" formatCode="0\.0">
                  <c:v>7.2518816371481822</c:v>
                </c:pt>
                <c:pt idx="56" formatCode="0\.0">
                  <c:v>6.9601723134748497</c:v>
                </c:pt>
                <c:pt idx="57" formatCode="0\.0">
                  <c:v>6.8884544816347546</c:v>
                </c:pt>
                <c:pt idx="58" formatCode="0\.0">
                  <c:v>7.727510586855713</c:v>
                </c:pt>
                <c:pt idx="59" formatCode="0\.0">
                  <c:v>8.4800559227422898</c:v>
                </c:pt>
                <c:pt idx="60" formatCode="0\.0">
                  <c:v>11.700960651422424</c:v>
                </c:pt>
                <c:pt idx="61" formatCode="0\.0">
                  <c:v>12.886850000000001</c:v>
                </c:pt>
                <c:pt idx="62" formatCode="0\.0">
                  <c:v>12.92475</c:v>
                </c:pt>
                <c:pt idx="63" formatCode="0\.0">
                  <c:v>13.1332</c:v>
                </c:pt>
                <c:pt idx="64" formatCode="0\.0">
                  <c:v>13.455349999999999</c:v>
                </c:pt>
                <c:pt idx="65" formatCode="0\.0">
                  <c:v>13.337319999999998</c:v>
                </c:pt>
                <c:pt idx="66" formatCode="0\.0">
                  <c:v>13.091920000000002</c:v>
                </c:pt>
                <c:pt idx="67" formatCode="0\.0">
                  <c:v>13.072880000000001</c:v>
                </c:pt>
                <c:pt idx="68" formatCode="0\.0">
                  <c:v>12.6366</c:v>
                </c:pt>
                <c:pt idx="69" formatCode="0\.0">
                  <c:v>12.327209999999999</c:v>
                </c:pt>
                <c:pt idx="70" formatCode="0\.0">
                  <c:v>12.700244999999999</c:v>
                </c:pt>
                <c:pt idx="71" formatCode="0\.0">
                  <c:v>14.077605</c:v>
                </c:pt>
                <c:pt idx="72" formatCode="0\.0">
                  <c:v>14.83324</c:v>
                </c:pt>
                <c:pt idx="73" formatCode="0\.0">
                  <c:v>14.901734999999999</c:v>
                </c:pt>
                <c:pt idx="74" formatCode="0\.0">
                  <c:v>14.485610000000001</c:v>
                </c:pt>
                <c:pt idx="75" formatCode="0\.0">
                  <c:v>14.153459999999999</c:v>
                </c:pt>
                <c:pt idx="76" formatCode="0\.0">
                  <c:v>15.0495058</c:v>
                </c:pt>
                <c:pt idx="77" formatCode="0\.0">
                  <c:v>15.0495058</c:v>
                </c:pt>
                <c:pt idx="78" formatCode="0\.0">
                  <c:v>16.207766200000002</c:v>
                </c:pt>
                <c:pt idx="79" formatCode="0\.0">
                  <c:v>19.490913099999997</c:v>
                </c:pt>
                <c:pt idx="80" formatCode="0\.0">
                  <c:v>23.003022249999997</c:v>
                </c:pt>
                <c:pt idx="81" formatCode="0\.0">
                  <c:v>22.321555749999998</c:v>
                </c:pt>
                <c:pt idx="82" formatCode="0\.0">
                  <c:v>21.937424999999998</c:v>
                </c:pt>
                <c:pt idx="83" formatCode="0\.0">
                  <c:v>21.623325000000001</c:v>
                </c:pt>
                <c:pt idx="84" formatCode="0\.0">
                  <c:v>21.553525</c:v>
                </c:pt>
                <c:pt idx="85" formatCode="0\.0">
                  <c:v>21.475000000000001</c:v>
                </c:pt>
                <c:pt idx="86" formatCode="0\.0">
                  <c:v>21.475000000000001</c:v>
                </c:pt>
                <c:pt idx="87" formatCode="0\.0">
                  <c:v>21.3005</c:v>
                </c:pt>
                <c:pt idx="88" formatCode="0\.0">
                  <c:v>20.551213000000001</c:v>
                </c:pt>
                <c:pt idx="89" formatCode="0\.0">
                  <c:v>20.806731999999997</c:v>
                </c:pt>
                <c:pt idx="90" formatCode="0\.0">
                  <c:v>21.565864000000001</c:v>
                </c:pt>
                <c:pt idx="91" formatCode="0\.0">
                  <c:v>21.757527999999997</c:v>
                </c:pt>
                <c:pt idx="92" formatCode="0\.0">
                  <c:v>25.528041999999999</c:v>
                </c:pt>
                <c:pt idx="93" formatCode="0\.0">
                  <c:v>24.998550399999999</c:v>
                </c:pt>
                <c:pt idx="94" formatCode="0\.0">
                  <c:v>25.323338640000003</c:v>
                </c:pt>
                <c:pt idx="95" formatCode="0\.0">
                  <c:v>25.19548224</c:v>
                </c:pt>
                <c:pt idx="96" formatCode="0\.0">
                  <c:v>29.084516480000005</c:v>
                </c:pt>
                <c:pt idx="97" formatCode="0\.0">
                  <c:v>29.271549999999998</c:v>
                </c:pt>
                <c:pt idx="98" formatCode="0\.0">
                  <c:v>30.145539999999997</c:v>
                </c:pt>
                <c:pt idx="99" formatCode="0\.0">
                  <c:v>31.63456</c:v>
                </c:pt>
                <c:pt idx="100" formatCode="0\.0">
                  <c:v>31.977184000000001</c:v>
                </c:pt>
                <c:pt idx="101" formatCode="0\.0">
                  <c:v>32.271999999999998</c:v>
                </c:pt>
                <c:pt idx="102" formatCode="0\.0">
                  <c:v>34.904319999999998</c:v>
                </c:pt>
                <c:pt idx="103" formatCode="0\.0">
                  <c:v>35.073279999999997</c:v>
                </c:pt>
                <c:pt idx="104" formatCode="0\.0">
                  <c:v>35.872</c:v>
                </c:pt>
                <c:pt idx="105" formatCode="0\.0">
                  <c:v>36.447999999999993</c:v>
                </c:pt>
                <c:pt idx="106" formatCode="0\.0">
                  <c:v>38.815551999999997</c:v>
                </c:pt>
                <c:pt idx="107" formatCode="0\.0">
                  <c:v>43.328676499999993</c:v>
                </c:pt>
                <c:pt idx="108" formatCode="0\.0">
                  <c:v>44.062289999999997</c:v>
                </c:pt>
                <c:pt idx="109" formatCode="0\.0">
                  <c:v>44.686439999999997</c:v>
                </c:pt>
                <c:pt idx="110" formatCode="0\.0">
                  <c:v>45.213499999999996</c:v>
                </c:pt>
                <c:pt idx="111" formatCode="0\.0">
                  <c:v>35.912999999999997</c:v>
                </c:pt>
                <c:pt idx="112" formatCode="0\.0">
                  <c:v>42.8005</c:v>
                </c:pt>
                <c:pt idx="113" formatCode="0\.0">
                  <c:v>40.092999999999996</c:v>
                </c:pt>
                <c:pt idx="114" formatCode="0\.0">
                  <c:v>43.941520000000004</c:v>
                </c:pt>
                <c:pt idx="115" formatCode="0\.0">
                  <c:v>47.230000000000004</c:v>
                </c:pt>
                <c:pt idx="116" formatCode="0\.0">
                  <c:v>48.15</c:v>
                </c:pt>
                <c:pt idx="117" formatCode="0\.0">
                  <c:v>41.85</c:v>
                </c:pt>
                <c:pt idx="118" formatCode="0\.0">
                  <c:v>41.71</c:v>
                </c:pt>
                <c:pt idx="119" formatCode="0\.0">
                  <c:v>45.019999999999996</c:v>
                </c:pt>
                <c:pt idx="120" formatCode="0\.0">
                  <c:v>43.09</c:v>
                </c:pt>
                <c:pt idx="121" formatCode="0\.0">
                  <c:v>43.55</c:v>
                </c:pt>
                <c:pt idx="122" formatCode="0\.0">
                  <c:v>43.739999999999995</c:v>
                </c:pt>
                <c:pt idx="123" formatCode="0\.0">
                  <c:v>40.15</c:v>
                </c:pt>
                <c:pt idx="124" formatCode="0\.0">
                  <c:v>37.299999999999997</c:v>
                </c:pt>
                <c:pt idx="125" formatCode="0\.0">
                  <c:v>34.379999999999995</c:v>
                </c:pt>
                <c:pt idx="126" formatCode="0\.0">
                  <c:v>45.34</c:v>
                </c:pt>
                <c:pt idx="127" formatCode="0\.0">
                  <c:v>43.44</c:v>
                </c:pt>
                <c:pt idx="128" formatCode="0\.0">
                  <c:v>50.56</c:v>
                </c:pt>
                <c:pt idx="129" formatCode="0\.0">
                  <c:v>47.8</c:v>
                </c:pt>
                <c:pt idx="130" formatCode="0\.0">
                  <c:v>41.16</c:v>
                </c:pt>
                <c:pt idx="131" formatCode="0\.0">
                  <c:v>34.265000000000001</c:v>
                </c:pt>
                <c:pt idx="132" formatCode="0\.0">
                  <c:v>34.143999999999998</c:v>
                </c:pt>
                <c:pt idx="133" formatCode="0\.0">
                  <c:v>34.799120000000002</c:v>
                </c:pt>
                <c:pt idx="134" formatCode="0\.0">
                  <c:v>35.499525000000006</c:v>
                </c:pt>
                <c:pt idx="135" formatCode="0\.0">
                  <c:v>37.35575</c:v>
                </c:pt>
                <c:pt idx="136" formatCode="0\.0">
                  <c:v>38.198324999999997</c:v>
                </c:pt>
                <c:pt idx="137" formatCode="0\.0">
                  <c:v>38.9</c:v>
                </c:pt>
                <c:pt idx="138" formatCode="0\.0">
                  <c:v>38.6</c:v>
                </c:pt>
                <c:pt idx="139" formatCode="0\.0">
                  <c:v>39.700000000000003</c:v>
                </c:pt>
                <c:pt idx="140" formatCode="0\.0">
                  <c:v>38.299999999999997</c:v>
                </c:pt>
                <c:pt idx="141" formatCode="0\.0">
                  <c:v>37.200000000000003</c:v>
                </c:pt>
                <c:pt idx="142" formatCode="0\.0">
                  <c:v>36</c:v>
                </c:pt>
                <c:pt idx="143" formatCode="0\.0">
                  <c:v>35.5</c:v>
                </c:pt>
                <c:pt idx="144" formatCode="0\.0">
                  <c:v>35.9</c:v>
                </c:pt>
                <c:pt idx="145" formatCode="0\.0">
                  <c:v>35.358499999999992</c:v>
                </c:pt>
                <c:pt idx="146" formatCode="0\.0">
                  <c:v>34.766000000000005</c:v>
                </c:pt>
                <c:pt idx="147" formatCode="0\.0">
                  <c:v>31.55</c:v>
                </c:pt>
                <c:pt idx="148" formatCode="0\.0">
                  <c:v>30.4</c:v>
                </c:pt>
                <c:pt idx="149" formatCode="0\.0">
                  <c:v>29.47</c:v>
                </c:pt>
                <c:pt idx="150" formatCode="0\.0">
                  <c:v>28.56</c:v>
                </c:pt>
                <c:pt idx="151" formatCode="0\.0">
                  <c:v>28.55</c:v>
                </c:pt>
                <c:pt idx="152">
                  <c:v>28.6</c:v>
                </c:pt>
                <c:pt idx="153" formatCode="0\.0">
                  <c:v>28.72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327104"/>
        <c:axId val="133341184"/>
      </c:lineChart>
      <c:catAx>
        <c:axId val="13332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400"/>
            </a:pPr>
            <a:endParaRPr lang="sv-SE"/>
          </a:p>
        </c:txPr>
        <c:crossAx val="13334118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33341184"/>
        <c:scaling>
          <c:orientation val="minMax"/>
          <c:max val="90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133327104"/>
        <c:crossesAt val="1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v>Top, average and low  income earner</c:v>
          </c:tx>
          <c:spPr>
            <a:ln w="28575"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'Ch2 data'!$Z$4:$Z$62</c:f>
              <c:numCache>
                <c:formatCode>General</c:formatCode>
                <c:ptCount val="59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</c:numCache>
            </c:numRef>
          </c:cat>
          <c:val>
            <c:numRef>
              <c:f>'Ch2 data'!$AA$4:$AA$62</c:f>
              <c:numCache>
                <c:formatCode>0.00</c:formatCode>
                <c:ptCount val="59"/>
                <c:pt idx="0">
                  <c:v>1.1399999999999999</c:v>
                </c:pt>
                <c:pt idx="1">
                  <c:v>1.1399999999999999</c:v>
                </c:pt>
                <c:pt idx="2">
                  <c:v>1.1399999999999999</c:v>
                </c:pt>
                <c:pt idx="3">
                  <c:v>1.1399999999999999</c:v>
                </c:pt>
                <c:pt idx="4">
                  <c:v>1.1399999999999999</c:v>
                </c:pt>
                <c:pt idx="5">
                  <c:v>4.1399999999999997</c:v>
                </c:pt>
                <c:pt idx="6">
                  <c:v>5.14</c:v>
                </c:pt>
                <c:pt idx="7">
                  <c:v>6.14</c:v>
                </c:pt>
                <c:pt idx="8">
                  <c:v>7.5</c:v>
                </c:pt>
                <c:pt idx="9">
                  <c:v>8.5</c:v>
                </c:pt>
                <c:pt idx="10">
                  <c:v>9</c:v>
                </c:pt>
                <c:pt idx="11">
                  <c:v>9.5</c:v>
                </c:pt>
                <c:pt idx="12">
                  <c:v>11.1</c:v>
                </c:pt>
                <c:pt idx="13">
                  <c:v>11.6</c:v>
                </c:pt>
                <c:pt idx="14">
                  <c:v>13.1</c:v>
                </c:pt>
                <c:pt idx="15">
                  <c:v>13.9</c:v>
                </c:pt>
                <c:pt idx="16">
                  <c:v>15.37</c:v>
                </c:pt>
                <c:pt idx="17">
                  <c:v>15.97</c:v>
                </c:pt>
                <c:pt idx="18">
                  <c:v>18.07</c:v>
                </c:pt>
                <c:pt idx="19">
                  <c:v>22.37</c:v>
                </c:pt>
                <c:pt idx="20">
                  <c:v>26.72</c:v>
                </c:pt>
                <c:pt idx="21">
                  <c:v>30.675000000000001</c:v>
                </c:pt>
                <c:pt idx="22">
                  <c:v>34.700000000000003</c:v>
                </c:pt>
                <c:pt idx="23">
                  <c:v>33.72</c:v>
                </c:pt>
                <c:pt idx="24">
                  <c:v>34.130000000000003</c:v>
                </c:pt>
                <c:pt idx="25">
                  <c:v>35.25</c:v>
                </c:pt>
                <c:pt idx="26">
                  <c:v>35.854999999999997</c:v>
                </c:pt>
                <c:pt idx="27">
                  <c:v>33.055</c:v>
                </c:pt>
                <c:pt idx="28">
                  <c:v>36.255000000000003</c:v>
                </c:pt>
                <c:pt idx="29">
                  <c:v>36.155000000000001</c:v>
                </c:pt>
                <c:pt idx="30">
                  <c:v>36.454999999999998</c:v>
                </c:pt>
                <c:pt idx="31">
                  <c:v>36.450000000000003</c:v>
                </c:pt>
                <c:pt idx="32">
                  <c:v>37.076000000000001</c:v>
                </c:pt>
                <c:pt idx="33">
                  <c:v>37.07</c:v>
                </c:pt>
                <c:pt idx="34">
                  <c:v>37.97</c:v>
                </c:pt>
                <c:pt idx="35">
                  <c:v>38.97</c:v>
                </c:pt>
                <c:pt idx="36">
                  <c:v>38.03</c:v>
                </c:pt>
                <c:pt idx="37">
                  <c:v>34.83</c:v>
                </c:pt>
                <c:pt idx="38">
                  <c:v>31</c:v>
                </c:pt>
                <c:pt idx="39">
                  <c:v>31.36</c:v>
                </c:pt>
                <c:pt idx="40">
                  <c:v>32.86</c:v>
                </c:pt>
                <c:pt idx="41">
                  <c:v>33.06</c:v>
                </c:pt>
                <c:pt idx="42">
                  <c:v>32.92</c:v>
                </c:pt>
                <c:pt idx="43">
                  <c:v>33.03</c:v>
                </c:pt>
                <c:pt idx="44">
                  <c:v>33.06</c:v>
                </c:pt>
                <c:pt idx="45">
                  <c:v>32.92</c:v>
                </c:pt>
                <c:pt idx="46">
                  <c:v>32.82</c:v>
                </c:pt>
                <c:pt idx="47">
                  <c:v>32.82</c:v>
                </c:pt>
                <c:pt idx="48">
                  <c:v>32.82</c:v>
                </c:pt>
                <c:pt idx="49">
                  <c:v>32.700000000000003</c:v>
                </c:pt>
                <c:pt idx="50">
                  <c:v>32.46</c:v>
                </c:pt>
                <c:pt idx="51">
                  <c:v>32.28</c:v>
                </c:pt>
                <c:pt idx="52">
                  <c:v>32.42</c:v>
                </c:pt>
                <c:pt idx="53">
                  <c:v>32.42</c:v>
                </c:pt>
                <c:pt idx="54">
                  <c:v>31.42</c:v>
                </c:pt>
                <c:pt idx="55">
                  <c:v>31.42</c:v>
                </c:pt>
                <c:pt idx="56">
                  <c:v>31.42</c:v>
                </c:pt>
                <c:pt idx="57">
                  <c:v>31.42</c:v>
                </c:pt>
                <c:pt idx="58">
                  <c:v>31.42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513216"/>
        <c:axId val="133514752"/>
      </c:lineChart>
      <c:catAx>
        <c:axId val="13351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400"/>
            </a:pPr>
            <a:endParaRPr lang="sv-SE"/>
          </a:p>
        </c:txPr>
        <c:crossAx val="13351475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33514752"/>
        <c:scaling>
          <c:orientation val="minMax"/>
          <c:max val="40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133513216"/>
        <c:crossesAt val="1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Relative top tax incomel (left scale)</c:v>
          </c:tx>
          <c:spPr>
            <a:solidFill>
              <a:sysClr val="window" lastClr="FFFFFF">
                <a:lumMod val="75000"/>
              </a:sysClr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'Ch2 data'!$AJ$4:$AJ$114</c:f>
              <c:numCache>
                <c:formatCode>General</c:formatCode>
                <c:ptCount val="111"/>
                <c:pt idx="0">
                  <c:v>1903</c:v>
                </c:pt>
                <c:pt idx="1">
                  <c:v>1904</c:v>
                </c:pt>
                <c:pt idx="2">
                  <c:v>1905</c:v>
                </c:pt>
                <c:pt idx="3">
                  <c:v>1906</c:v>
                </c:pt>
                <c:pt idx="4">
                  <c:v>1907</c:v>
                </c:pt>
                <c:pt idx="5">
                  <c:v>1908</c:v>
                </c:pt>
                <c:pt idx="6">
                  <c:v>1909</c:v>
                </c:pt>
                <c:pt idx="7">
                  <c:v>1910</c:v>
                </c:pt>
                <c:pt idx="8">
                  <c:v>1911</c:v>
                </c:pt>
                <c:pt idx="9">
                  <c:v>1912</c:v>
                </c:pt>
                <c:pt idx="10">
                  <c:v>1913</c:v>
                </c:pt>
                <c:pt idx="11">
                  <c:v>1914</c:v>
                </c:pt>
                <c:pt idx="12">
                  <c:v>1915</c:v>
                </c:pt>
                <c:pt idx="13">
                  <c:v>1916</c:v>
                </c:pt>
                <c:pt idx="14">
                  <c:v>1917</c:v>
                </c:pt>
                <c:pt idx="15">
                  <c:v>1918</c:v>
                </c:pt>
                <c:pt idx="16">
                  <c:v>1919</c:v>
                </c:pt>
                <c:pt idx="17">
                  <c:v>1920</c:v>
                </c:pt>
                <c:pt idx="18">
                  <c:v>1921</c:v>
                </c:pt>
                <c:pt idx="19">
                  <c:v>1922</c:v>
                </c:pt>
                <c:pt idx="20">
                  <c:v>1923</c:v>
                </c:pt>
                <c:pt idx="21">
                  <c:v>1924</c:v>
                </c:pt>
                <c:pt idx="22">
                  <c:v>1925</c:v>
                </c:pt>
                <c:pt idx="23">
                  <c:v>1926</c:v>
                </c:pt>
                <c:pt idx="24">
                  <c:v>1927</c:v>
                </c:pt>
                <c:pt idx="25">
                  <c:v>1928</c:v>
                </c:pt>
                <c:pt idx="26">
                  <c:v>1929</c:v>
                </c:pt>
                <c:pt idx="27">
                  <c:v>1930</c:v>
                </c:pt>
                <c:pt idx="28">
                  <c:v>1931</c:v>
                </c:pt>
                <c:pt idx="29">
                  <c:v>1932</c:v>
                </c:pt>
                <c:pt idx="30">
                  <c:v>1933</c:v>
                </c:pt>
                <c:pt idx="31">
                  <c:v>1934</c:v>
                </c:pt>
                <c:pt idx="32">
                  <c:v>1935</c:v>
                </c:pt>
                <c:pt idx="33">
                  <c:v>1936</c:v>
                </c:pt>
                <c:pt idx="34">
                  <c:v>1937</c:v>
                </c:pt>
                <c:pt idx="35">
                  <c:v>1938</c:v>
                </c:pt>
                <c:pt idx="36">
                  <c:v>1939</c:v>
                </c:pt>
                <c:pt idx="37">
                  <c:v>1940</c:v>
                </c:pt>
                <c:pt idx="38">
                  <c:v>1941</c:v>
                </c:pt>
                <c:pt idx="39">
                  <c:v>1942</c:v>
                </c:pt>
                <c:pt idx="40">
                  <c:v>1943</c:v>
                </c:pt>
                <c:pt idx="41">
                  <c:v>1944</c:v>
                </c:pt>
                <c:pt idx="42">
                  <c:v>1945</c:v>
                </c:pt>
                <c:pt idx="43">
                  <c:v>1946</c:v>
                </c:pt>
                <c:pt idx="44">
                  <c:v>1947</c:v>
                </c:pt>
                <c:pt idx="45">
                  <c:v>1948</c:v>
                </c:pt>
                <c:pt idx="46">
                  <c:v>1949</c:v>
                </c:pt>
                <c:pt idx="47">
                  <c:v>1950</c:v>
                </c:pt>
                <c:pt idx="48">
                  <c:v>1951</c:v>
                </c:pt>
                <c:pt idx="49">
                  <c:v>1952</c:v>
                </c:pt>
                <c:pt idx="50">
                  <c:v>1953</c:v>
                </c:pt>
                <c:pt idx="51">
                  <c:v>1954</c:v>
                </c:pt>
                <c:pt idx="52">
                  <c:v>1955</c:v>
                </c:pt>
                <c:pt idx="53">
                  <c:v>1956</c:v>
                </c:pt>
                <c:pt idx="54">
                  <c:v>1957</c:v>
                </c:pt>
                <c:pt idx="55">
                  <c:v>1958</c:v>
                </c:pt>
                <c:pt idx="56">
                  <c:v>1959</c:v>
                </c:pt>
                <c:pt idx="57">
                  <c:v>1960</c:v>
                </c:pt>
                <c:pt idx="58">
                  <c:v>1961</c:v>
                </c:pt>
                <c:pt idx="59">
                  <c:v>1962</c:v>
                </c:pt>
                <c:pt idx="60">
                  <c:v>1963</c:v>
                </c:pt>
                <c:pt idx="61">
                  <c:v>1964</c:v>
                </c:pt>
                <c:pt idx="62">
                  <c:v>1965</c:v>
                </c:pt>
                <c:pt idx="63">
                  <c:v>1966</c:v>
                </c:pt>
                <c:pt idx="64">
                  <c:v>1967</c:v>
                </c:pt>
                <c:pt idx="65">
                  <c:v>1968</c:v>
                </c:pt>
                <c:pt idx="66">
                  <c:v>1969</c:v>
                </c:pt>
                <c:pt idx="67">
                  <c:v>1970</c:v>
                </c:pt>
                <c:pt idx="68">
                  <c:v>1971</c:v>
                </c:pt>
                <c:pt idx="69">
                  <c:v>1972</c:v>
                </c:pt>
                <c:pt idx="70">
                  <c:v>1973</c:v>
                </c:pt>
                <c:pt idx="71">
                  <c:v>1974</c:v>
                </c:pt>
                <c:pt idx="72">
                  <c:v>1975</c:v>
                </c:pt>
                <c:pt idx="73">
                  <c:v>1976</c:v>
                </c:pt>
                <c:pt idx="74">
                  <c:v>1977</c:v>
                </c:pt>
                <c:pt idx="75">
                  <c:v>1978</c:v>
                </c:pt>
                <c:pt idx="76">
                  <c:v>1979</c:v>
                </c:pt>
                <c:pt idx="77">
                  <c:v>1980</c:v>
                </c:pt>
                <c:pt idx="78">
                  <c:v>1981</c:v>
                </c:pt>
                <c:pt idx="79">
                  <c:v>1982</c:v>
                </c:pt>
                <c:pt idx="80">
                  <c:v>1983</c:v>
                </c:pt>
                <c:pt idx="81">
                  <c:v>1984</c:v>
                </c:pt>
                <c:pt idx="82">
                  <c:v>1985</c:v>
                </c:pt>
                <c:pt idx="83">
                  <c:v>1986</c:v>
                </c:pt>
                <c:pt idx="84">
                  <c:v>1987</c:v>
                </c:pt>
                <c:pt idx="85">
                  <c:v>1988</c:v>
                </c:pt>
                <c:pt idx="86">
                  <c:v>1989</c:v>
                </c:pt>
                <c:pt idx="87">
                  <c:v>1990</c:v>
                </c:pt>
                <c:pt idx="88">
                  <c:v>1991</c:v>
                </c:pt>
                <c:pt idx="89">
                  <c:v>1992</c:v>
                </c:pt>
                <c:pt idx="90">
                  <c:v>1993</c:v>
                </c:pt>
                <c:pt idx="91">
                  <c:v>1994</c:v>
                </c:pt>
                <c:pt idx="92">
                  <c:v>1995</c:v>
                </c:pt>
                <c:pt idx="93">
                  <c:v>1996</c:v>
                </c:pt>
                <c:pt idx="94">
                  <c:v>1997</c:v>
                </c:pt>
                <c:pt idx="95">
                  <c:v>1998</c:v>
                </c:pt>
                <c:pt idx="96">
                  <c:v>1999</c:v>
                </c:pt>
                <c:pt idx="97">
                  <c:v>2000</c:v>
                </c:pt>
                <c:pt idx="98">
                  <c:v>2001</c:v>
                </c:pt>
                <c:pt idx="99">
                  <c:v>2002</c:v>
                </c:pt>
                <c:pt idx="100">
                  <c:v>2003</c:v>
                </c:pt>
                <c:pt idx="101">
                  <c:v>2004</c:v>
                </c:pt>
                <c:pt idx="102">
                  <c:v>2005</c:v>
                </c:pt>
                <c:pt idx="103">
                  <c:v>2006</c:v>
                </c:pt>
                <c:pt idx="104">
                  <c:v>2007</c:v>
                </c:pt>
                <c:pt idx="105">
                  <c:v>2008</c:v>
                </c:pt>
                <c:pt idx="106">
                  <c:v>2009</c:v>
                </c:pt>
                <c:pt idx="107">
                  <c:v>2010</c:v>
                </c:pt>
                <c:pt idx="108">
                  <c:v>2011</c:v>
                </c:pt>
                <c:pt idx="109">
                  <c:v>2012</c:v>
                </c:pt>
                <c:pt idx="110">
                  <c:v>2013</c:v>
                </c:pt>
              </c:numCache>
            </c:numRef>
          </c:cat>
          <c:val>
            <c:numRef>
              <c:f>'Ch2 data'!$AL$4:$AL$114</c:f>
              <c:numCache>
                <c:formatCode>0</c:formatCode>
                <c:ptCount val="111"/>
                <c:pt idx="0">
                  <c:v>114.01174041984392</c:v>
                </c:pt>
                <c:pt idx="1">
                  <c:v>110.69398192727327</c:v>
                </c:pt>
                <c:pt idx="2">
                  <c:v>109.32748207305175</c:v>
                </c:pt>
                <c:pt idx="3">
                  <c:v>100.10400277930439</c:v>
                </c:pt>
                <c:pt idx="4">
                  <c:v>93.893344680868239</c:v>
                </c:pt>
                <c:pt idx="5">
                  <c:v>94.511023610684703</c:v>
                </c:pt>
                <c:pt idx="6">
                  <c:v>101.83535701358805</c:v>
                </c:pt>
                <c:pt idx="7">
                  <c:v>87.600655556047812</c:v>
                </c:pt>
                <c:pt idx="8">
                  <c:v>86.41517718950746</c:v>
                </c:pt>
                <c:pt idx="9">
                  <c:v>82.546297970619605</c:v>
                </c:pt>
                <c:pt idx="10">
                  <c:v>225.65833678972126</c:v>
                </c:pt>
                <c:pt idx="11">
                  <c:v>79.818089707805854</c:v>
                </c:pt>
                <c:pt idx="12">
                  <c:v>77.942721369345492</c:v>
                </c:pt>
                <c:pt idx="13">
                  <c:v>68.484191189207891</c:v>
                </c:pt>
                <c:pt idx="14">
                  <c:v>56.781932516504092</c:v>
                </c:pt>
                <c:pt idx="15">
                  <c:v>470.37365398210562</c:v>
                </c:pt>
                <c:pt idx="16">
                  <c:v>376.7698676599224</c:v>
                </c:pt>
                <c:pt idx="17">
                  <c:v>359.69873543530241</c:v>
                </c:pt>
                <c:pt idx="18">
                  <c:v>401.93899851780316</c:v>
                </c:pt>
                <c:pt idx="19">
                  <c:v>514.38935321585541</c:v>
                </c:pt>
                <c:pt idx="20">
                  <c:v>536.63302951209289</c:v>
                </c:pt>
                <c:pt idx="21">
                  <c:v>518.51888005028707</c:v>
                </c:pt>
                <c:pt idx="22">
                  <c:v>507.11741661338931</c:v>
                </c:pt>
                <c:pt idx="23">
                  <c:v>501.14656831877028</c:v>
                </c:pt>
                <c:pt idx="24">
                  <c:v>497.89822734826981</c:v>
                </c:pt>
                <c:pt idx="25">
                  <c:v>496.39287645847492</c:v>
                </c:pt>
                <c:pt idx="26">
                  <c:v>472.55126393505287</c:v>
                </c:pt>
                <c:pt idx="27">
                  <c:v>473.42756964437206</c:v>
                </c:pt>
                <c:pt idx="28">
                  <c:v>501.00556196868928</c:v>
                </c:pt>
                <c:pt idx="29">
                  <c:v>528.42333793969601</c:v>
                </c:pt>
                <c:pt idx="30">
                  <c:v>523.97049758217827</c:v>
                </c:pt>
                <c:pt idx="31">
                  <c:v>498.85260130959762</c:v>
                </c:pt>
                <c:pt idx="32">
                  <c:v>483.72735724177039</c:v>
                </c:pt>
                <c:pt idx="33">
                  <c:v>477.21997329488244</c:v>
                </c:pt>
                <c:pt idx="34">
                  <c:v>455.70121648316217</c:v>
                </c:pt>
                <c:pt idx="35">
                  <c:v>441.24966042453821</c:v>
                </c:pt>
                <c:pt idx="36">
                  <c:v>85.314315026221024</c:v>
                </c:pt>
                <c:pt idx="37">
                  <c:v>80.34124418973181</c:v>
                </c:pt>
                <c:pt idx="38">
                  <c:v>74.061293492327522</c:v>
                </c:pt>
                <c:pt idx="39">
                  <c:v>66.988896278735311</c:v>
                </c:pt>
                <c:pt idx="40">
                  <c:v>62.647977424091216</c:v>
                </c:pt>
                <c:pt idx="41">
                  <c:v>59.847588422174056</c:v>
                </c:pt>
                <c:pt idx="42">
                  <c:v>56.787710403947337</c:v>
                </c:pt>
                <c:pt idx="43">
                  <c:v>51.959546769422538</c:v>
                </c:pt>
                <c:pt idx="44">
                  <c:v>45.634431134638589</c:v>
                </c:pt>
                <c:pt idx="45">
                  <c:v>41.607131246066132</c:v>
                </c:pt>
                <c:pt idx="46">
                  <c:v>37.938652075131358</c:v>
                </c:pt>
                <c:pt idx="47">
                  <c:v>36.266535858009576</c:v>
                </c:pt>
                <c:pt idx="48">
                  <c:v>30.778910603244288</c:v>
                </c:pt>
                <c:pt idx="49">
                  <c:v>33.767805455685142</c:v>
                </c:pt>
                <c:pt idx="50">
                  <c:v>20.034163515465909</c:v>
                </c:pt>
                <c:pt idx="51">
                  <c:v>18.821919741024953</c:v>
                </c:pt>
                <c:pt idx="52">
                  <c:v>17.718886395151895</c:v>
                </c:pt>
                <c:pt idx="53">
                  <c:v>16.783068995413771</c:v>
                </c:pt>
                <c:pt idx="54">
                  <c:v>15.784089259927947</c:v>
                </c:pt>
                <c:pt idx="55">
                  <c:v>15.142981609956722</c:v>
                </c:pt>
                <c:pt idx="56">
                  <c:v>14.807885783243789</c:v>
                </c:pt>
                <c:pt idx="57">
                  <c:v>14.130609486959527</c:v>
                </c:pt>
                <c:pt idx="58">
                  <c:v>13.164127938991015</c:v>
                </c:pt>
                <c:pt idx="59">
                  <c:v>12.042042191281197</c:v>
                </c:pt>
                <c:pt idx="60">
                  <c:v>11.181249146183745</c:v>
                </c:pt>
                <c:pt idx="61">
                  <c:v>10.553437027213016</c:v>
                </c:pt>
                <c:pt idx="62" formatCode="0\.0">
                  <c:v>9.8073209790330438</c:v>
                </c:pt>
                <c:pt idx="63" formatCode="0\.0">
                  <c:v>9.1101535617830578</c:v>
                </c:pt>
                <c:pt idx="64" formatCode="0\.0">
                  <c:v>8.5303317427398433</c:v>
                </c:pt>
                <c:pt idx="65" formatCode="0\.0">
                  <c:v>8.0965327675156455</c:v>
                </c:pt>
                <c:pt idx="66" formatCode="0\.0">
                  <c:v>7.8262890413226938</c:v>
                </c:pt>
                <c:pt idx="67" formatCode="0\.0">
                  <c:v>7.257011321680781</c:v>
                </c:pt>
                <c:pt idx="68" formatCode="0\.0">
                  <c:v>5.153845865191343</c:v>
                </c:pt>
                <c:pt idx="69" formatCode="0\.0">
                  <c:v>4.4867193108399137</c:v>
                </c:pt>
                <c:pt idx="70" formatCode="0\.0">
                  <c:v>4.174900498204793</c:v>
                </c:pt>
                <c:pt idx="71" formatCode="0\.0">
                  <c:v>3.7263377552541361</c:v>
                </c:pt>
                <c:pt idx="72" formatCode="0\.0">
                  <c:v>3.3154506437768241</c:v>
                </c:pt>
                <c:pt idx="73" formatCode="0\.0">
                  <c:v>2.9206049149338376</c:v>
                </c:pt>
                <c:pt idx="74" formatCode="0\.0">
                  <c:v>2.7345132743362832</c:v>
                </c:pt>
                <c:pt idx="75" formatCode="0\.0">
                  <c:v>2.6869565217391305</c:v>
                </c:pt>
                <c:pt idx="76" formatCode="0\.0">
                  <c:v>2.6034337179848017</c:v>
                </c:pt>
                <c:pt idx="77" formatCode="0\.0">
                  <c:v>2.4857142857142858</c:v>
                </c:pt>
                <c:pt idx="78" formatCode="0\.0">
                  <c:v>2.5036511579386604</c:v>
                </c:pt>
                <c:pt idx="79" formatCode="0\.0">
                  <c:v>2.4468085106382977</c:v>
                </c:pt>
                <c:pt idx="80" formatCode="0\.0">
                  <c:v>3.7500856183931139</c:v>
                </c:pt>
                <c:pt idx="81" formatCode="0\.0">
                  <c:v>3.554908788524505</c:v>
                </c:pt>
                <c:pt idx="82" formatCode="0\.0">
                  <c:v>3.3794843157266374</c:v>
                </c:pt>
                <c:pt idx="83" formatCode="0\.0">
                  <c:v>3.1778510122043966</c:v>
                </c:pt>
                <c:pt idx="84" formatCode="0\.0">
                  <c:v>2.9731400933447403</c:v>
                </c:pt>
                <c:pt idx="85" formatCode="0\.0">
                  <c:v>1.5727969047356916</c:v>
                </c:pt>
                <c:pt idx="86" formatCode="0\.0">
                  <c:v>1.4240956992309883</c:v>
                </c:pt>
                <c:pt idx="87" formatCode="0\.0">
                  <c:v>1.29315918789603</c:v>
                </c:pt>
                <c:pt idx="88" formatCode="0\.0">
                  <c:v>1.1102216748768472</c:v>
                </c:pt>
                <c:pt idx="89" formatCode="0\.0">
                  <c:v>1.1538011695906432</c:v>
                </c:pt>
                <c:pt idx="90" formatCode="0\.0">
                  <c:v>1.1736630247268545</c:v>
                </c:pt>
                <c:pt idx="91" formatCode="0\.0">
                  <c:v>1.113052976515565</c:v>
                </c:pt>
                <c:pt idx="92" formatCode="0\.0">
                  <c:v>1.2034109211965158</c:v>
                </c:pt>
                <c:pt idx="93" formatCode="0\.0">
                  <c:v>1.1288920152016961</c:v>
                </c:pt>
                <c:pt idx="94" formatCode="0\.0">
                  <c:v>1.119905933637328</c:v>
                </c:pt>
                <c:pt idx="95" formatCode="0\.0">
                  <c:v>1.1262703605735764</c:v>
                </c:pt>
                <c:pt idx="96" formatCode="0\.0">
                  <c:v>1.7652870687623503</c:v>
                </c:pt>
                <c:pt idx="97" formatCode="0\.0">
                  <c:v>1.7310615932586222</c:v>
                </c:pt>
                <c:pt idx="98" formatCode="0\.0">
                  <c:v>1.7784056002145938</c:v>
                </c:pt>
                <c:pt idx="99" formatCode="0\.0">
                  <c:v>1.782198489448475</c:v>
                </c:pt>
                <c:pt idx="100" formatCode="0\.0">
                  <c:v>1.8037941494425349</c:v>
                </c:pt>
                <c:pt idx="101" formatCode="0\.0">
                  <c:v>1.8261355767623628</c:v>
                </c:pt>
                <c:pt idx="102" formatCode="0\.0">
                  <c:v>1.8349605522682446</c:v>
                </c:pt>
                <c:pt idx="103" formatCode="0\.0">
                  <c:v>1.810272134917593</c:v>
                </c:pt>
                <c:pt idx="104" formatCode="0\.0">
                  <c:v>1.7996316758747697</c:v>
                </c:pt>
                <c:pt idx="105" formatCode="0\.0">
                  <c:v>1.8020611229566454</c:v>
                </c:pt>
                <c:pt idx="106" formatCode="0\.0">
                  <c:v>1.8650051921079962</c:v>
                </c:pt>
                <c:pt idx="107" formatCode="0\.0">
                  <c:v>1.8487622923024754</c:v>
                </c:pt>
                <c:pt idx="108" formatCode="0\.0">
                  <c:v>1.8288229540267362</c:v>
                </c:pt>
                <c:pt idx="109" formatCode="0\.0">
                  <c:v>1.8488664987405539</c:v>
                </c:pt>
                <c:pt idx="110" formatCode="0\.0">
                  <c:v>1.874457532548047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554944"/>
        <c:axId val="133556480"/>
      </c:barChart>
      <c:lineChart>
        <c:grouping val="standard"/>
        <c:varyColors val="0"/>
        <c:ser>
          <c:idx val="1"/>
          <c:order val="1"/>
          <c:tx>
            <c:v>Top marginal tax wedge (right scale)</c:v>
          </c:tx>
          <c:spPr>
            <a:ln>
              <a:solidFill>
                <a:srgbClr val="B3071B"/>
              </a:solidFill>
              <a:prstDash val="solid"/>
            </a:ln>
          </c:spPr>
          <c:marker>
            <c:symbol val="none"/>
          </c:marker>
          <c:cat>
            <c:numRef>
              <c:f>'Ch2 data'!$AJ$4:$AJ$114</c:f>
              <c:numCache>
                <c:formatCode>General</c:formatCode>
                <c:ptCount val="111"/>
                <c:pt idx="0">
                  <c:v>1903</c:v>
                </c:pt>
                <c:pt idx="1">
                  <c:v>1904</c:v>
                </c:pt>
                <c:pt idx="2">
                  <c:v>1905</c:v>
                </c:pt>
                <c:pt idx="3">
                  <c:v>1906</c:v>
                </c:pt>
                <c:pt idx="4">
                  <c:v>1907</c:v>
                </c:pt>
                <c:pt idx="5">
                  <c:v>1908</c:v>
                </c:pt>
                <c:pt idx="6">
                  <c:v>1909</c:v>
                </c:pt>
                <c:pt idx="7">
                  <c:v>1910</c:v>
                </c:pt>
                <c:pt idx="8">
                  <c:v>1911</c:v>
                </c:pt>
                <c:pt idx="9">
                  <c:v>1912</c:v>
                </c:pt>
                <c:pt idx="10">
                  <c:v>1913</c:v>
                </c:pt>
                <c:pt idx="11">
                  <c:v>1914</c:v>
                </c:pt>
                <c:pt idx="12">
                  <c:v>1915</c:v>
                </c:pt>
                <c:pt idx="13">
                  <c:v>1916</c:v>
                </c:pt>
                <c:pt idx="14">
                  <c:v>1917</c:v>
                </c:pt>
                <c:pt idx="15">
                  <c:v>1918</c:v>
                </c:pt>
                <c:pt idx="16">
                  <c:v>1919</c:v>
                </c:pt>
                <c:pt idx="17">
                  <c:v>1920</c:v>
                </c:pt>
                <c:pt idx="18">
                  <c:v>1921</c:v>
                </c:pt>
                <c:pt idx="19">
                  <c:v>1922</c:v>
                </c:pt>
                <c:pt idx="20">
                  <c:v>1923</c:v>
                </c:pt>
                <c:pt idx="21">
                  <c:v>1924</c:v>
                </c:pt>
                <c:pt idx="22">
                  <c:v>1925</c:v>
                </c:pt>
                <c:pt idx="23">
                  <c:v>1926</c:v>
                </c:pt>
                <c:pt idx="24">
                  <c:v>1927</c:v>
                </c:pt>
                <c:pt idx="25">
                  <c:v>1928</c:v>
                </c:pt>
                <c:pt idx="26">
                  <c:v>1929</c:v>
                </c:pt>
                <c:pt idx="27">
                  <c:v>1930</c:v>
                </c:pt>
                <c:pt idx="28">
                  <c:v>1931</c:v>
                </c:pt>
                <c:pt idx="29">
                  <c:v>1932</c:v>
                </c:pt>
                <c:pt idx="30">
                  <c:v>1933</c:v>
                </c:pt>
                <c:pt idx="31">
                  <c:v>1934</c:v>
                </c:pt>
                <c:pt idx="32">
                  <c:v>1935</c:v>
                </c:pt>
                <c:pt idx="33">
                  <c:v>1936</c:v>
                </c:pt>
                <c:pt idx="34">
                  <c:v>1937</c:v>
                </c:pt>
                <c:pt idx="35">
                  <c:v>1938</c:v>
                </c:pt>
                <c:pt idx="36">
                  <c:v>1939</c:v>
                </c:pt>
                <c:pt idx="37">
                  <c:v>1940</c:v>
                </c:pt>
                <c:pt idx="38">
                  <c:v>1941</c:v>
                </c:pt>
                <c:pt idx="39">
                  <c:v>1942</c:v>
                </c:pt>
                <c:pt idx="40">
                  <c:v>1943</c:v>
                </c:pt>
                <c:pt idx="41">
                  <c:v>1944</c:v>
                </c:pt>
                <c:pt idx="42">
                  <c:v>1945</c:v>
                </c:pt>
                <c:pt idx="43">
                  <c:v>1946</c:v>
                </c:pt>
                <c:pt idx="44">
                  <c:v>1947</c:v>
                </c:pt>
                <c:pt idx="45">
                  <c:v>1948</c:v>
                </c:pt>
                <c:pt idx="46">
                  <c:v>1949</c:v>
                </c:pt>
                <c:pt idx="47">
                  <c:v>1950</c:v>
                </c:pt>
                <c:pt idx="48">
                  <c:v>1951</c:v>
                </c:pt>
                <c:pt idx="49">
                  <c:v>1952</c:v>
                </c:pt>
                <c:pt idx="50">
                  <c:v>1953</c:v>
                </c:pt>
                <c:pt idx="51">
                  <c:v>1954</c:v>
                </c:pt>
                <c:pt idx="52">
                  <c:v>1955</c:v>
                </c:pt>
                <c:pt idx="53">
                  <c:v>1956</c:v>
                </c:pt>
                <c:pt idx="54">
                  <c:v>1957</c:v>
                </c:pt>
                <c:pt idx="55">
                  <c:v>1958</c:v>
                </c:pt>
                <c:pt idx="56">
                  <c:v>1959</c:v>
                </c:pt>
                <c:pt idx="57">
                  <c:v>1960</c:v>
                </c:pt>
                <c:pt idx="58">
                  <c:v>1961</c:v>
                </c:pt>
                <c:pt idx="59">
                  <c:v>1962</c:v>
                </c:pt>
                <c:pt idx="60">
                  <c:v>1963</c:v>
                </c:pt>
                <c:pt idx="61">
                  <c:v>1964</c:v>
                </c:pt>
                <c:pt idx="62">
                  <c:v>1965</c:v>
                </c:pt>
                <c:pt idx="63">
                  <c:v>1966</c:v>
                </c:pt>
                <c:pt idx="64">
                  <c:v>1967</c:v>
                </c:pt>
                <c:pt idx="65">
                  <c:v>1968</c:v>
                </c:pt>
                <c:pt idx="66">
                  <c:v>1969</c:v>
                </c:pt>
                <c:pt idx="67">
                  <c:v>1970</c:v>
                </c:pt>
                <c:pt idx="68">
                  <c:v>1971</c:v>
                </c:pt>
                <c:pt idx="69">
                  <c:v>1972</c:v>
                </c:pt>
                <c:pt idx="70">
                  <c:v>1973</c:v>
                </c:pt>
                <c:pt idx="71">
                  <c:v>1974</c:v>
                </c:pt>
                <c:pt idx="72">
                  <c:v>1975</c:v>
                </c:pt>
                <c:pt idx="73">
                  <c:v>1976</c:v>
                </c:pt>
                <c:pt idx="74">
                  <c:v>1977</c:v>
                </c:pt>
                <c:pt idx="75">
                  <c:v>1978</c:v>
                </c:pt>
                <c:pt idx="76">
                  <c:v>1979</c:v>
                </c:pt>
                <c:pt idx="77">
                  <c:v>1980</c:v>
                </c:pt>
                <c:pt idx="78">
                  <c:v>1981</c:v>
                </c:pt>
                <c:pt idx="79">
                  <c:v>1982</c:v>
                </c:pt>
                <c:pt idx="80">
                  <c:v>1983</c:v>
                </c:pt>
                <c:pt idx="81">
                  <c:v>1984</c:v>
                </c:pt>
                <c:pt idx="82">
                  <c:v>1985</c:v>
                </c:pt>
                <c:pt idx="83">
                  <c:v>1986</c:v>
                </c:pt>
                <c:pt idx="84">
                  <c:v>1987</c:v>
                </c:pt>
                <c:pt idx="85">
                  <c:v>1988</c:v>
                </c:pt>
                <c:pt idx="86">
                  <c:v>1989</c:v>
                </c:pt>
                <c:pt idx="87">
                  <c:v>1990</c:v>
                </c:pt>
                <c:pt idx="88">
                  <c:v>1991</c:v>
                </c:pt>
                <c:pt idx="89">
                  <c:v>1992</c:v>
                </c:pt>
                <c:pt idx="90">
                  <c:v>1993</c:v>
                </c:pt>
                <c:pt idx="91">
                  <c:v>1994</c:v>
                </c:pt>
                <c:pt idx="92">
                  <c:v>1995</c:v>
                </c:pt>
                <c:pt idx="93">
                  <c:v>1996</c:v>
                </c:pt>
                <c:pt idx="94">
                  <c:v>1997</c:v>
                </c:pt>
                <c:pt idx="95">
                  <c:v>1998</c:v>
                </c:pt>
                <c:pt idx="96">
                  <c:v>1999</c:v>
                </c:pt>
                <c:pt idx="97">
                  <c:v>2000</c:v>
                </c:pt>
                <c:pt idx="98">
                  <c:v>2001</c:v>
                </c:pt>
                <c:pt idx="99">
                  <c:v>2002</c:v>
                </c:pt>
                <c:pt idx="100">
                  <c:v>2003</c:v>
                </c:pt>
                <c:pt idx="101">
                  <c:v>2004</c:v>
                </c:pt>
                <c:pt idx="102">
                  <c:v>2005</c:v>
                </c:pt>
                <c:pt idx="103">
                  <c:v>2006</c:v>
                </c:pt>
                <c:pt idx="104">
                  <c:v>2007</c:v>
                </c:pt>
                <c:pt idx="105">
                  <c:v>2008</c:v>
                </c:pt>
                <c:pt idx="106">
                  <c:v>2009</c:v>
                </c:pt>
                <c:pt idx="107">
                  <c:v>2010</c:v>
                </c:pt>
                <c:pt idx="108">
                  <c:v>2011</c:v>
                </c:pt>
                <c:pt idx="109">
                  <c:v>2012</c:v>
                </c:pt>
                <c:pt idx="110">
                  <c:v>2013</c:v>
                </c:pt>
              </c:numCache>
            </c:numRef>
          </c:cat>
          <c:val>
            <c:numRef>
              <c:f>'Ch2 data'!$AK$4:$AK$114</c:f>
              <c:numCache>
                <c:formatCode>0\.0</c:formatCode>
                <c:ptCount val="111"/>
                <c:pt idx="0">
                  <c:v>11.173681143889969</c:v>
                </c:pt>
                <c:pt idx="1">
                  <c:v>11.211103585804372</c:v>
                </c:pt>
                <c:pt idx="2">
                  <c:v>11.371503035293863</c:v>
                </c:pt>
                <c:pt idx="3">
                  <c:v>11.355434355752624</c:v>
                </c:pt>
                <c:pt idx="4">
                  <c:v>11.437238386962845</c:v>
                </c:pt>
                <c:pt idx="5">
                  <c:v>12.20415184761141</c:v>
                </c:pt>
                <c:pt idx="6">
                  <c:v>12.809598240876463</c:v>
                </c:pt>
                <c:pt idx="7">
                  <c:v>12.344299261699</c:v>
                </c:pt>
                <c:pt idx="8">
                  <c:v>12.246097125740718</c:v>
                </c:pt>
                <c:pt idx="9">
                  <c:v>12.312554958634415</c:v>
                </c:pt>
                <c:pt idx="10">
                  <c:v>25.67153355669436</c:v>
                </c:pt>
                <c:pt idx="11">
                  <c:v>12.482227518264954</c:v>
                </c:pt>
                <c:pt idx="12">
                  <c:v>13.251881637148188</c:v>
                </c:pt>
                <c:pt idx="13">
                  <c:v>12.560172313474849</c:v>
                </c:pt>
                <c:pt idx="14">
                  <c:v>12.288454481634759</c:v>
                </c:pt>
                <c:pt idx="15">
                  <c:v>29.927510586855721</c:v>
                </c:pt>
                <c:pt idx="16">
                  <c:v>30.280055922742299</c:v>
                </c:pt>
                <c:pt idx="17">
                  <c:v>33.272204354289769</c:v>
                </c:pt>
                <c:pt idx="18">
                  <c:v>36.373765000000006</c:v>
                </c:pt>
                <c:pt idx="19">
                  <c:v>36.458462499999996</c:v>
                </c:pt>
                <c:pt idx="20">
                  <c:v>36.620492500000012</c:v>
                </c:pt>
                <c:pt idx="21">
                  <c:v>36.8709025</c:v>
                </c:pt>
                <c:pt idx="22">
                  <c:v>36.242919999999998</c:v>
                </c:pt>
                <c:pt idx="23">
                  <c:v>34.980265000000003</c:v>
                </c:pt>
                <c:pt idx="24">
                  <c:v>35.078935000000001</c:v>
                </c:pt>
                <c:pt idx="25">
                  <c:v>33.786474999999996</c:v>
                </c:pt>
                <c:pt idx="26">
                  <c:v>32.90858999999999</c:v>
                </c:pt>
                <c:pt idx="27">
                  <c:v>33.143714999999993</c:v>
                </c:pt>
                <c:pt idx="28">
                  <c:v>34.509225000000001</c:v>
                </c:pt>
                <c:pt idx="29">
                  <c:v>38.497150000000005</c:v>
                </c:pt>
                <c:pt idx="30">
                  <c:v>40.691575</c:v>
                </c:pt>
                <c:pt idx="31">
                  <c:v>42.213250000000002</c:v>
                </c:pt>
                <c:pt idx="32">
                  <c:v>41.976999999999997</c:v>
                </c:pt>
                <c:pt idx="33">
                  <c:v>45.440799999999996</c:v>
                </c:pt>
                <c:pt idx="34">
                  <c:v>45.440799999999996</c:v>
                </c:pt>
                <c:pt idx="35">
                  <c:v>47.318600000000011</c:v>
                </c:pt>
                <c:pt idx="36">
                  <c:v>59.029129999999995</c:v>
                </c:pt>
                <c:pt idx="37">
                  <c:v>65.408974999999998</c:v>
                </c:pt>
                <c:pt idx="38">
                  <c:v>65.102824999999996</c:v>
                </c:pt>
                <c:pt idx="39">
                  <c:v>72.040624999999991</c:v>
                </c:pt>
                <c:pt idx="40">
                  <c:v>71.928124999999994</c:v>
                </c:pt>
                <c:pt idx="41">
                  <c:v>71.903125000000003</c:v>
                </c:pt>
                <c:pt idx="42">
                  <c:v>71.875</c:v>
                </c:pt>
                <c:pt idx="43">
                  <c:v>71.875</c:v>
                </c:pt>
                <c:pt idx="44">
                  <c:v>71.8125</c:v>
                </c:pt>
                <c:pt idx="45">
                  <c:v>72.949000000000012</c:v>
                </c:pt>
                <c:pt idx="46">
                  <c:v>73.036000000000001</c:v>
                </c:pt>
                <c:pt idx="47">
                  <c:v>72.991</c:v>
                </c:pt>
                <c:pt idx="48">
                  <c:v>73.057000000000002</c:v>
                </c:pt>
                <c:pt idx="49">
                  <c:v>73.759</c:v>
                </c:pt>
                <c:pt idx="50">
                  <c:v>69.451999999999998</c:v>
                </c:pt>
                <c:pt idx="51">
                  <c:v>69.336500000000001</c:v>
                </c:pt>
                <c:pt idx="52">
                  <c:v>69.284000000000006</c:v>
                </c:pt>
                <c:pt idx="53">
                  <c:v>69.325999999999993</c:v>
                </c:pt>
                <c:pt idx="54">
                  <c:v>69.41</c:v>
                </c:pt>
                <c:pt idx="55">
                  <c:v>69.787999999999982</c:v>
                </c:pt>
                <c:pt idx="56">
                  <c:v>69.97</c:v>
                </c:pt>
                <c:pt idx="57">
                  <c:v>70.120500000000007</c:v>
                </c:pt>
                <c:pt idx="58">
                  <c:v>70.25</c:v>
                </c:pt>
                <c:pt idx="59">
                  <c:v>70.334000000000003</c:v>
                </c:pt>
                <c:pt idx="60">
                  <c:v>70.411000000000001</c:v>
                </c:pt>
                <c:pt idx="61">
                  <c:v>70.775000000000006</c:v>
                </c:pt>
                <c:pt idx="62">
                  <c:v>71.037499999999994</c:v>
                </c:pt>
                <c:pt idx="63">
                  <c:v>71.401499999999999</c:v>
                </c:pt>
                <c:pt idx="64">
                  <c:v>71.54849999999999</c:v>
                </c:pt>
                <c:pt idx="65">
                  <c:v>71.768999999999991</c:v>
                </c:pt>
                <c:pt idx="66">
                  <c:v>72.360396039603955</c:v>
                </c:pt>
                <c:pt idx="67">
                  <c:v>72.623762376237622</c:v>
                </c:pt>
                <c:pt idx="68">
                  <c:v>77</c:v>
                </c:pt>
                <c:pt idx="69">
                  <c:v>78.225490196078425</c:v>
                </c:pt>
                <c:pt idx="70">
                  <c:v>78.788461538461547</c:v>
                </c:pt>
                <c:pt idx="71">
                  <c:v>78.875</c:v>
                </c:pt>
                <c:pt idx="72">
                  <c:v>81.95192307692308</c:v>
                </c:pt>
                <c:pt idx="73">
                  <c:v>85.920200543137668</c:v>
                </c:pt>
                <c:pt idx="74">
                  <c:v>87.677917852785683</c:v>
                </c:pt>
                <c:pt idx="75">
                  <c:v>89.103878002787582</c:v>
                </c:pt>
                <c:pt idx="76">
                  <c:v>89.393691779702564</c:v>
                </c:pt>
                <c:pt idx="77">
                  <c:v>87.829614604462463</c:v>
                </c:pt>
                <c:pt idx="78">
                  <c:v>87.86456858541321</c:v>
                </c:pt>
                <c:pt idx="79">
                  <c:v>88.726466498816279</c:v>
                </c:pt>
                <c:pt idx="80">
                  <c:v>88.257311658287762</c:v>
                </c:pt>
                <c:pt idx="81">
                  <c:v>86.779773052770736</c:v>
                </c:pt>
                <c:pt idx="82">
                  <c:v>85.343153420541569</c:v>
                </c:pt>
                <c:pt idx="83">
                  <c:v>85.591791865152061</c:v>
                </c:pt>
                <c:pt idx="84">
                  <c:v>83.541976713647898</c:v>
                </c:pt>
                <c:pt idx="85">
                  <c:v>82.16969431677245</c:v>
                </c:pt>
                <c:pt idx="86">
                  <c:v>80.285569326665211</c:v>
                </c:pt>
                <c:pt idx="87">
                  <c:v>75.649420738288839</c:v>
                </c:pt>
                <c:pt idx="88">
                  <c:v>64.609142939940583</c:v>
                </c:pt>
                <c:pt idx="89">
                  <c:v>63.687606615738332</c:v>
                </c:pt>
                <c:pt idx="90">
                  <c:v>62.625954198473281</c:v>
                </c:pt>
                <c:pt idx="91">
                  <c:v>62.735992691839229</c:v>
                </c:pt>
                <c:pt idx="92">
                  <c:v>67.258768628631643</c:v>
                </c:pt>
                <c:pt idx="93">
                  <c:v>67.420712460544109</c:v>
                </c:pt>
                <c:pt idx="94">
                  <c:v>67.393921155582305</c:v>
                </c:pt>
                <c:pt idx="95">
                  <c:v>67.413365406299334</c:v>
                </c:pt>
                <c:pt idx="96">
                  <c:v>67.292950548624688</c:v>
                </c:pt>
                <c:pt idx="97">
                  <c:v>66.430935901294006</c:v>
                </c:pt>
                <c:pt idx="98">
                  <c:v>66.518596596898064</c:v>
                </c:pt>
                <c:pt idx="99">
                  <c:v>66.511067610299662</c:v>
                </c:pt>
                <c:pt idx="100">
                  <c:v>67.00045173919591</c:v>
                </c:pt>
                <c:pt idx="101">
                  <c:v>67.226827430293895</c:v>
                </c:pt>
                <c:pt idx="102">
                  <c:v>67.23539181639741</c:v>
                </c:pt>
                <c:pt idx="103">
                  <c:v>67.190807378288483</c:v>
                </c:pt>
                <c:pt idx="104">
                  <c:v>67.18773599154207</c:v>
                </c:pt>
                <c:pt idx="105">
                  <c:v>67.104666968735842</c:v>
                </c:pt>
                <c:pt idx="106">
                  <c:v>66.915233602191449</c:v>
                </c:pt>
                <c:pt idx="107">
                  <c:v>66.94567036980672</c:v>
                </c:pt>
                <c:pt idx="108">
                  <c:v>66.93806117790291</c:v>
                </c:pt>
                <c:pt idx="109">
                  <c:v>66.976107137422019</c:v>
                </c:pt>
                <c:pt idx="110">
                  <c:v>67.075026632171671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09216"/>
        <c:axId val="46407680"/>
      </c:lineChart>
      <c:catAx>
        <c:axId val="13355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400"/>
            </a:pPr>
            <a:endParaRPr lang="sv-SE"/>
          </a:p>
        </c:txPr>
        <c:crossAx val="13355648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33556480"/>
        <c:scaling>
          <c:orientation val="minMax"/>
          <c:max val="1000"/>
          <c:min val="0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 b="0"/>
            </a:pPr>
            <a:endParaRPr lang="sv-SE"/>
          </a:p>
        </c:txPr>
        <c:crossAx val="133554944"/>
        <c:crossesAt val="1"/>
        <c:crossBetween val="midCat"/>
        <c:majorUnit val="200"/>
      </c:valAx>
      <c:valAx>
        <c:axId val="46407680"/>
        <c:scaling>
          <c:orientation val="minMax"/>
          <c:max val="100"/>
          <c:min val="0"/>
        </c:scaling>
        <c:delete val="0"/>
        <c:axPos val="r"/>
        <c:numFmt formatCode="General" sourceLinked="0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46409216"/>
        <c:crosses val="max"/>
        <c:crossBetween val="between"/>
        <c:majorUnit val="20"/>
      </c:valAx>
      <c:catAx>
        <c:axId val="46409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40768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Relative top tax incomel</c:v>
          </c:tx>
          <c:spPr>
            <a:ln w="28575">
              <a:solidFill>
                <a:srgbClr val="4F81BD"/>
              </a:solidFill>
            </a:ln>
          </c:spPr>
          <c:marker>
            <c:symbol val="none"/>
          </c:marker>
          <c:cat>
            <c:numRef>
              <c:f>'Ch2 data'!$AN$4:$AN$78</c:f>
              <c:numCache>
                <c:formatCode>General</c:formatCode>
                <c:ptCount val="75"/>
                <c:pt idx="0">
                  <c:v>1939</c:v>
                </c:pt>
                <c:pt idx="1">
                  <c:v>1940</c:v>
                </c:pt>
                <c:pt idx="2">
                  <c:v>1941</c:v>
                </c:pt>
                <c:pt idx="3">
                  <c:v>1942</c:v>
                </c:pt>
                <c:pt idx="4">
                  <c:v>1943</c:v>
                </c:pt>
                <c:pt idx="5">
                  <c:v>1944</c:v>
                </c:pt>
                <c:pt idx="6">
                  <c:v>1945</c:v>
                </c:pt>
                <c:pt idx="7">
                  <c:v>1946</c:v>
                </c:pt>
                <c:pt idx="8">
                  <c:v>1947</c:v>
                </c:pt>
                <c:pt idx="9">
                  <c:v>1948</c:v>
                </c:pt>
                <c:pt idx="10">
                  <c:v>1949</c:v>
                </c:pt>
                <c:pt idx="11">
                  <c:v>1950</c:v>
                </c:pt>
                <c:pt idx="12">
                  <c:v>1951</c:v>
                </c:pt>
                <c:pt idx="13">
                  <c:v>1952</c:v>
                </c:pt>
                <c:pt idx="14">
                  <c:v>1953</c:v>
                </c:pt>
                <c:pt idx="15">
                  <c:v>1954</c:v>
                </c:pt>
                <c:pt idx="16">
                  <c:v>1955</c:v>
                </c:pt>
                <c:pt idx="17">
                  <c:v>1956</c:v>
                </c:pt>
                <c:pt idx="18">
                  <c:v>1957</c:v>
                </c:pt>
                <c:pt idx="19">
                  <c:v>1958</c:v>
                </c:pt>
                <c:pt idx="20">
                  <c:v>1959</c:v>
                </c:pt>
                <c:pt idx="21">
                  <c:v>1960</c:v>
                </c:pt>
                <c:pt idx="22">
                  <c:v>1961</c:v>
                </c:pt>
                <c:pt idx="23">
                  <c:v>1962</c:v>
                </c:pt>
                <c:pt idx="24">
                  <c:v>1963</c:v>
                </c:pt>
                <c:pt idx="25">
                  <c:v>1964</c:v>
                </c:pt>
                <c:pt idx="26">
                  <c:v>1965</c:v>
                </c:pt>
                <c:pt idx="27">
                  <c:v>1966</c:v>
                </c:pt>
                <c:pt idx="28">
                  <c:v>1967</c:v>
                </c:pt>
                <c:pt idx="29">
                  <c:v>1968</c:v>
                </c:pt>
                <c:pt idx="30">
                  <c:v>1969</c:v>
                </c:pt>
                <c:pt idx="31">
                  <c:v>1970</c:v>
                </c:pt>
                <c:pt idx="32">
                  <c:v>1971</c:v>
                </c:pt>
                <c:pt idx="33">
                  <c:v>1972</c:v>
                </c:pt>
                <c:pt idx="34">
                  <c:v>1973</c:v>
                </c:pt>
                <c:pt idx="35">
                  <c:v>1974</c:v>
                </c:pt>
                <c:pt idx="36">
                  <c:v>1975</c:v>
                </c:pt>
                <c:pt idx="37">
                  <c:v>1976</c:v>
                </c:pt>
                <c:pt idx="38">
                  <c:v>1977</c:v>
                </c:pt>
                <c:pt idx="39">
                  <c:v>1978</c:v>
                </c:pt>
                <c:pt idx="40">
                  <c:v>1979</c:v>
                </c:pt>
                <c:pt idx="41">
                  <c:v>1980</c:v>
                </c:pt>
                <c:pt idx="42">
                  <c:v>1981</c:v>
                </c:pt>
                <c:pt idx="43">
                  <c:v>1982</c:v>
                </c:pt>
                <c:pt idx="44">
                  <c:v>1983</c:v>
                </c:pt>
                <c:pt idx="45">
                  <c:v>1984</c:v>
                </c:pt>
                <c:pt idx="46">
                  <c:v>1985</c:v>
                </c:pt>
                <c:pt idx="47">
                  <c:v>1986</c:v>
                </c:pt>
                <c:pt idx="48">
                  <c:v>1987</c:v>
                </c:pt>
                <c:pt idx="49">
                  <c:v>1988</c:v>
                </c:pt>
                <c:pt idx="50">
                  <c:v>1989</c:v>
                </c:pt>
                <c:pt idx="51">
                  <c:v>1990</c:v>
                </c:pt>
                <c:pt idx="52">
                  <c:v>1991</c:v>
                </c:pt>
                <c:pt idx="53">
                  <c:v>1992</c:v>
                </c:pt>
                <c:pt idx="54">
                  <c:v>1993</c:v>
                </c:pt>
                <c:pt idx="55">
                  <c:v>1994</c:v>
                </c:pt>
                <c:pt idx="56">
                  <c:v>1995</c:v>
                </c:pt>
                <c:pt idx="57">
                  <c:v>1996</c:v>
                </c:pt>
                <c:pt idx="58">
                  <c:v>1997</c:v>
                </c:pt>
                <c:pt idx="59">
                  <c:v>1998</c:v>
                </c:pt>
                <c:pt idx="60">
                  <c:v>1999</c:v>
                </c:pt>
                <c:pt idx="61">
                  <c:v>2000</c:v>
                </c:pt>
                <c:pt idx="62">
                  <c:v>2001</c:v>
                </c:pt>
                <c:pt idx="63">
                  <c:v>2002</c:v>
                </c:pt>
                <c:pt idx="64">
                  <c:v>2003</c:v>
                </c:pt>
                <c:pt idx="65">
                  <c:v>2004</c:v>
                </c:pt>
                <c:pt idx="66">
                  <c:v>2005</c:v>
                </c:pt>
                <c:pt idx="67">
                  <c:v>2006</c:v>
                </c:pt>
                <c:pt idx="68">
                  <c:v>2007</c:v>
                </c:pt>
                <c:pt idx="69">
                  <c:v>2008</c:v>
                </c:pt>
                <c:pt idx="70">
                  <c:v>2009</c:v>
                </c:pt>
                <c:pt idx="71">
                  <c:v>2010</c:v>
                </c:pt>
                <c:pt idx="72">
                  <c:v>2011</c:v>
                </c:pt>
                <c:pt idx="73">
                  <c:v>2012</c:v>
                </c:pt>
                <c:pt idx="74">
                  <c:v>2013</c:v>
                </c:pt>
              </c:numCache>
            </c:numRef>
          </c:cat>
          <c:val>
            <c:numRef>
              <c:f>'Ch2 data'!$AP$4:$AP$78</c:f>
              <c:numCache>
                <c:formatCode>0\.0</c:formatCode>
                <c:ptCount val="75"/>
                <c:pt idx="0">
                  <c:v>85.314315026221024</c:v>
                </c:pt>
                <c:pt idx="1">
                  <c:v>80.34124418973181</c:v>
                </c:pt>
                <c:pt idx="2">
                  <c:v>74.061293492327522</c:v>
                </c:pt>
                <c:pt idx="3">
                  <c:v>66.988896278735311</c:v>
                </c:pt>
                <c:pt idx="4">
                  <c:v>62.647977424091216</c:v>
                </c:pt>
                <c:pt idx="5">
                  <c:v>59.847588422174056</c:v>
                </c:pt>
                <c:pt idx="6">
                  <c:v>56.787710403947337</c:v>
                </c:pt>
                <c:pt idx="7">
                  <c:v>51.959546769422538</c:v>
                </c:pt>
                <c:pt idx="8">
                  <c:v>45.634431134638589</c:v>
                </c:pt>
                <c:pt idx="9">
                  <c:v>41.607131246066132</c:v>
                </c:pt>
                <c:pt idx="10">
                  <c:v>37.938652075131358</c:v>
                </c:pt>
                <c:pt idx="11">
                  <c:v>36.266535858009576</c:v>
                </c:pt>
                <c:pt idx="12">
                  <c:v>30.778910603244288</c:v>
                </c:pt>
                <c:pt idx="13">
                  <c:v>33.767805455685142</c:v>
                </c:pt>
                <c:pt idx="14">
                  <c:v>20.034163515465909</c:v>
                </c:pt>
                <c:pt idx="15">
                  <c:v>18.821919741024953</c:v>
                </c:pt>
                <c:pt idx="16">
                  <c:v>17.718886395151895</c:v>
                </c:pt>
                <c:pt idx="17">
                  <c:v>16.783068995413771</c:v>
                </c:pt>
                <c:pt idx="18">
                  <c:v>15.784089259927947</c:v>
                </c:pt>
                <c:pt idx="19">
                  <c:v>15.142981609956722</c:v>
                </c:pt>
                <c:pt idx="20">
                  <c:v>14.807885783243789</c:v>
                </c:pt>
                <c:pt idx="21">
                  <c:v>14.130609486959527</c:v>
                </c:pt>
                <c:pt idx="22">
                  <c:v>13.164127938991015</c:v>
                </c:pt>
                <c:pt idx="23">
                  <c:v>12.042042191281197</c:v>
                </c:pt>
                <c:pt idx="24">
                  <c:v>11.181249146183745</c:v>
                </c:pt>
                <c:pt idx="25">
                  <c:v>10.553437027213016</c:v>
                </c:pt>
                <c:pt idx="26">
                  <c:v>9.8073209790330438</c:v>
                </c:pt>
                <c:pt idx="27">
                  <c:v>9.1101535617830578</c:v>
                </c:pt>
                <c:pt idx="28">
                  <c:v>8.5303317427398433</c:v>
                </c:pt>
                <c:pt idx="29">
                  <c:v>8.0965327675156455</c:v>
                </c:pt>
                <c:pt idx="30">
                  <c:v>7.8262890413226938</c:v>
                </c:pt>
                <c:pt idx="31">
                  <c:v>7.257011321680781</c:v>
                </c:pt>
                <c:pt idx="32">
                  <c:v>5.153845865191343</c:v>
                </c:pt>
                <c:pt idx="33">
                  <c:v>4.4867193108399137</c:v>
                </c:pt>
                <c:pt idx="34">
                  <c:v>4.174900498204793</c:v>
                </c:pt>
                <c:pt idx="35">
                  <c:v>3.7263377552541361</c:v>
                </c:pt>
                <c:pt idx="36">
                  <c:v>3.3154506437768241</c:v>
                </c:pt>
                <c:pt idx="37">
                  <c:v>2.9206049149338376</c:v>
                </c:pt>
                <c:pt idx="38">
                  <c:v>2.7345132743362832</c:v>
                </c:pt>
                <c:pt idx="39">
                  <c:v>2.6869565217391305</c:v>
                </c:pt>
                <c:pt idx="40">
                  <c:v>2.6034337179848017</c:v>
                </c:pt>
                <c:pt idx="41">
                  <c:v>2.4857142857142858</c:v>
                </c:pt>
                <c:pt idx="42">
                  <c:v>2.5036511579386604</c:v>
                </c:pt>
                <c:pt idx="43">
                  <c:v>2.4468085106382977</c:v>
                </c:pt>
                <c:pt idx="44">
                  <c:v>3.7500856183931139</c:v>
                </c:pt>
                <c:pt idx="45">
                  <c:v>3.554908788524505</c:v>
                </c:pt>
                <c:pt idx="46">
                  <c:v>3.3794843157266374</c:v>
                </c:pt>
                <c:pt idx="47">
                  <c:v>3.1778510122043966</c:v>
                </c:pt>
                <c:pt idx="48">
                  <c:v>2.9731400933447403</c:v>
                </c:pt>
                <c:pt idx="49">
                  <c:v>1.5727969047356916</c:v>
                </c:pt>
                <c:pt idx="50">
                  <c:v>1.4240956992309883</c:v>
                </c:pt>
                <c:pt idx="51">
                  <c:v>1.29315918789603</c:v>
                </c:pt>
                <c:pt idx="52">
                  <c:v>1.1102216748768472</c:v>
                </c:pt>
                <c:pt idx="53">
                  <c:v>1.1538011695906432</c:v>
                </c:pt>
                <c:pt idx="54">
                  <c:v>1.1736630247268545</c:v>
                </c:pt>
                <c:pt idx="55">
                  <c:v>1.113052976515565</c:v>
                </c:pt>
                <c:pt idx="56">
                  <c:v>1.2034109211965158</c:v>
                </c:pt>
                <c:pt idx="57">
                  <c:v>1.1288920152016961</c:v>
                </c:pt>
                <c:pt idx="58">
                  <c:v>1.119905933637328</c:v>
                </c:pt>
                <c:pt idx="59">
                  <c:v>1.1262703605735764</c:v>
                </c:pt>
                <c:pt idx="60">
                  <c:v>1.7652870687623503</c:v>
                </c:pt>
                <c:pt idx="61">
                  <c:v>1.7310615932586222</c:v>
                </c:pt>
                <c:pt idx="62">
                  <c:v>1.7784056002145938</c:v>
                </c:pt>
                <c:pt idx="63">
                  <c:v>1.782198489448475</c:v>
                </c:pt>
                <c:pt idx="64">
                  <c:v>1.8037941494425349</c:v>
                </c:pt>
                <c:pt idx="65">
                  <c:v>1.8261355767623628</c:v>
                </c:pt>
                <c:pt idx="66">
                  <c:v>1.8349605522682446</c:v>
                </c:pt>
                <c:pt idx="67">
                  <c:v>1.810272134917593</c:v>
                </c:pt>
                <c:pt idx="68">
                  <c:v>1.7996316758747697</c:v>
                </c:pt>
                <c:pt idx="69">
                  <c:v>1.8020611229566454</c:v>
                </c:pt>
                <c:pt idx="70">
                  <c:v>1.8650051921079962</c:v>
                </c:pt>
                <c:pt idx="71">
                  <c:v>1.8487622923024754</c:v>
                </c:pt>
                <c:pt idx="72">
                  <c:v>1.8288229540267362</c:v>
                </c:pt>
                <c:pt idx="73">
                  <c:v>1.8488664987405539</c:v>
                </c:pt>
                <c:pt idx="74">
                  <c:v>1.874457532548047</c:v>
                </c:pt>
              </c:numCache>
            </c:numRef>
          </c:val>
          <c:smooth val="0"/>
        </c:ser>
        <c:ser>
          <c:idx val="1"/>
          <c:order val="1"/>
          <c:tx>
            <c:v>Top marginal tax wedge</c:v>
          </c:tx>
          <c:spPr>
            <a:ln>
              <a:solidFill>
                <a:srgbClr val="B3071B"/>
              </a:solidFill>
              <a:prstDash val="solid"/>
            </a:ln>
          </c:spPr>
          <c:marker>
            <c:symbol val="none"/>
          </c:marker>
          <c:cat>
            <c:numRef>
              <c:f>'Ch2 data'!$AN$4:$AN$78</c:f>
              <c:numCache>
                <c:formatCode>General</c:formatCode>
                <c:ptCount val="75"/>
                <c:pt idx="0">
                  <c:v>1939</c:v>
                </c:pt>
                <c:pt idx="1">
                  <c:v>1940</c:v>
                </c:pt>
                <c:pt idx="2">
                  <c:v>1941</c:v>
                </c:pt>
                <c:pt idx="3">
                  <c:v>1942</c:v>
                </c:pt>
                <c:pt idx="4">
                  <c:v>1943</c:v>
                </c:pt>
                <c:pt idx="5">
                  <c:v>1944</c:v>
                </c:pt>
                <c:pt idx="6">
                  <c:v>1945</c:v>
                </c:pt>
                <c:pt idx="7">
                  <c:v>1946</c:v>
                </c:pt>
                <c:pt idx="8">
                  <c:v>1947</c:v>
                </c:pt>
                <c:pt idx="9">
                  <c:v>1948</c:v>
                </c:pt>
                <c:pt idx="10">
                  <c:v>1949</c:v>
                </c:pt>
                <c:pt idx="11">
                  <c:v>1950</c:v>
                </c:pt>
                <c:pt idx="12">
                  <c:v>1951</c:v>
                </c:pt>
                <c:pt idx="13">
                  <c:v>1952</c:v>
                </c:pt>
                <c:pt idx="14">
                  <c:v>1953</c:v>
                </c:pt>
                <c:pt idx="15">
                  <c:v>1954</c:v>
                </c:pt>
                <c:pt idx="16">
                  <c:v>1955</c:v>
                </c:pt>
                <c:pt idx="17">
                  <c:v>1956</c:v>
                </c:pt>
                <c:pt idx="18">
                  <c:v>1957</c:v>
                </c:pt>
                <c:pt idx="19">
                  <c:v>1958</c:v>
                </c:pt>
                <c:pt idx="20">
                  <c:v>1959</c:v>
                </c:pt>
                <c:pt idx="21">
                  <c:v>1960</c:v>
                </c:pt>
                <c:pt idx="22">
                  <c:v>1961</c:v>
                </c:pt>
                <c:pt idx="23">
                  <c:v>1962</c:v>
                </c:pt>
                <c:pt idx="24">
                  <c:v>1963</c:v>
                </c:pt>
                <c:pt idx="25">
                  <c:v>1964</c:v>
                </c:pt>
                <c:pt idx="26">
                  <c:v>1965</c:v>
                </c:pt>
                <c:pt idx="27">
                  <c:v>1966</c:v>
                </c:pt>
                <c:pt idx="28">
                  <c:v>1967</c:v>
                </c:pt>
                <c:pt idx="29">
                  <c:v>1968</c:v>
                </c:pt>
                <c:pt idx="30">
                  <c:v>1969</c:v>
                </c:pt>
                <c:pt idx="31">
                  <c:v>1970</c:v>
                </c:pt>
                <c:pt idx="32">
                  <c:v>1971</c:v>
                </c:pt>
                <c:pt idx="33">
                  <c:v>1972</c:v>
                </c:pt>
                <c:pt idx="34">
                  <c:v>1973</c:v>
                </c:pt>
                <c:pt idx="35">
                  <c:v>1974</c:v>
                </c:pt>
                <c:pt idx="36">
                  <c:v>1975</c:v>
                </c:pt>
                <c:pt idx="37">
                  <c:v>1976</c:v>
                </c:pt>
                <c:pt idx="38">
                  <c:v>1977</c:v>
                </c:pt>
                <c:pt idx="39">
                  <c:v>1978</c:v>
                </c:pt>
                <c:pt idx="40">
                  <c:v>1979</c:v>
                </c:pt>
                <c:pt idx="41">
                  <c:v>1980</c:v>
                </c:pt>
                <c:pt idx="42">
                  <c:v>1981</c:v>
                </c:pt>
                <c:pt idx="43">
                  <c:v>1982</c:v>
                </c:pt>
                <c:pt idx="44">
                  <c:v>1983</c:v>
                </c:pt>
                <c:pt idx="45">
                  <c:v>1984</c:v>
                </c:pt>
                <c:pt idx="46">
                  <c:v>1985</c:v>
                </c:pt>
                <c:pt idx="47">
                  <c:v>1986</c:v>
                </c:pt>
                <c:pt idx="48">
                  <c:v>1987</c:v>
                </c:pt>
                <c:pt idx="49">
                  <c:v>1988</c:v>
                </c:pt>
                <c:pt idx="50">
                  <c:v>1989</c:v>
                </c:pt>
                <c:pt idx="51">
                  <c:v>1990</c:v>
                </c:pt>
                <c:pt idx="52">
                  <c:v>1991</c:v>
                </c:pt>
                <c:pt idx="53">
                  <c:v>1992</c:v>
                </c:pt>
                <c:pt idx="54">
                  <c:v>1993</c:v>
                </c:pt>
                <c:pt idx="55">
                  <c:v>1994</c:v>
                </c:pt>
                <c:pt idx="56">
                  <c:v>1995</c:v>
                </c:pt>
                <c:pt idx="57">
                  <c:v>1996</c:v>
                </c:pt>
                <c:pt idx="58">
                  <c:v>1997</c:v>
                </c:pt>
                <c:pt idx="59">
                  <c:v>1998</c:v>
                </c:pt>
                <c:pt idx="60">
                  <c:v>1999</c:v>
                </c:pt>
                <c:pt idx="61">
                  <c:v>2000</c:v>
                </c:pt>
                <c:pt idx="62">
                  <c:v>2001</c:v>
                </c:pt>
                <c:pt idx="63">
                  <c:v>2002</c:v>
                </c:pt>
                <c:pt idx="64">
                  <c:v>2003</c:v>
                </c:pt>
                <c:pt idx="65">
                  <c:v>2004</c:v>
                </c:pt>
                <c:pt idx="66">
                  <c:v>2005</c:v>
                </c:pt>
                <c:pt idx="67">
                  <c:v>2006</c:v>
                </c:pt>
                <c:pt idx="68">
                  <c:v>2007</c:v>
                </c:pt>
                <c:pt idx="69">
                  <c:v>2008</c:v>
                </c:pt>
                <c:pt idx="70">
                  <c:v>2009</c:v>
                </c:pt>
                <c:pt idx="71">
                  <c:v>2010</c:v>
                </c:pt>
                <c:pt idx="72">
                  <c:v>2011</c:v>
                </c:pt>
                <c:pt idx="73">
                  <c:v>2012</c:v>
                </c:pt>
                <c:pt idx="74">
                  <c:v>2013</c:v>
                </c:pt>
              </c:numCache>
            </c:numRef>
          </c:cat>
          <c:val>
            <c:numRef>
              <c:f>'Ch2 data'!$AO$4:$AO$78</c:f>
              <c:numCache>
                <c:formatCode>0\.0</c:formatCode>
                <c:ptCount val="75"/>
                <c:pt idx="0">
                  <c:v>59.029129999999995</c:v>
                </c:pt>
                <c:pt idx="1">
                  <c:v>65.408974999999998</c:v>
                </c:pt>
                <c:pt idx="2">
                  <c:v>65.102824999999996</c:v>
                </c:pt>
                <c:pt idx="3">
                  <c:v>72.040624999999991</c:v>
                </c:pt>
                <c:pt idx="4">
                  <c:v>71.928124999999994</c:v>
                </c:pt>
                <c:pt idx="5">
                  <c:v>71.903125000000003</c:v>
                </c:pt>
                <c:pt idx="6">
                  <c:v>71.875</c:v>
                </c:pt>
                <c:pt idx="7">
                  <c:v>71.875</c:v>
                </c:pt>
                <c:pt idx="8">
                  <c:v>71.8125</c:v>
                </c:pt>
                <c:pt idx="9">
                  <c:v>72.949000000000012</c:v>
                </c:pt>
                <c:pt idx="10">
                  <c:v>73.036000000000001</c:v>
                </c:pt>
                <c:pt idx="11">
                  <c:v>72.991</c:v>
                </c:pt>
                <c:pt idx="12">
                  <c:v>73.057000000000002</c:v>
                </c:pt>
                <c:pt idx="13">
                  <c:v>73.759</c:v>
                </c:pt>
                <c:pt idx="14">
                  <c:v>69.451999999999998</c:v>
                </c:pt>
                <c:pt idx="15">
                  <c:v>69.336500000000001</c:v>
                </c:pt>
                <c:pt idx="16">
                  <c:v>69.284000000000006</c:v>
                </c:pt>
                <c:pt idx="17">
                  <c:v>69.325999999999993</c:v>
                </c:pt>
                <c:pt idx="18">
                  <c:v>69.41</c:v>
                </c:pt>
                <c:pt idx="19">
                  <c:v>69.787999999999982</c:v>
                </c:pt>
                <c:pt idx="20">
                  <c:v>69.97</c:v>
                </c:pt>
                <c:pt idx="21">
                  <c:v>70.120500000000007</c:v>
                </c:pt>
                <c:pt idx="22">
                  <c:v>70.25</c:v>
                </c:pt>
                <c:pt idx="23">
                  <c:v>70.334000000000003</c:v>
                </c:pt>
                <c:pt idx="24">
                  <c:v>70.411000000000001</c:v>
                </c:pt>
                <c:pt idx="25">
                  <c:v>70.775000000000006</c:v>
                </c:pt>
                <c:pt idx="26">
                  <c:v>71.037499999999994</c:v>
                </c:pt>
                <c:pt idx="27">
                  <c:v>71.401499999999999</c:v>
                </c:pt>
                <c:pt idx="28">
                  <c:v>71.54849999999999</c:v>
                </c:pt>
                <c:pt idx="29">
                  <c:v>71.768999999999991</c:v>
                </c:pt>
                <c:pt idx="30">
                  <c:v>72.360396039603955</c:v>
                </c:pt>
                <c:pt idx="31">
                  <c:v>72.623762376237622</c:v>
                </c:pt>
                <c:pt idx="32">
                  <c:v>77</c:v>
                </c:pt>
                <c:pt idx="33">
                  <c:v>78.225490196078425</c:v>
                </c:pt>
                <c:pt idx="34">
                  <c:v>78.788461538461547</c:v>
                </c:pt>
                <c:pt idx="35">
                  <c:v>78.875</c:v>
                </c:pt>
                <c:pt idx="36">
                  <c:v>81.95192307692308</c:v>
                </c:pt>
                <c:pt idx="37">
                  <c:v>85.920200543137668</c:v>
                </c:pt>
                <c:pt idx="38">
                  <c:v>87.677917852785683</c:v>
                </c:pt>
                <c:pt idx="39">
                  <c:v>89.103878002787582</c:v>
                </c:pt>
                <c:pt idx="40">
                  <c:v>89.393691779702564</c:v>
                </c:pt>
                <c:pt idx="41">
                  <c:v>87.829614604462463</c:v>
                </c:pt>
                <c:pt idx="42">
                  <c:v>87.86456858541321</c:v>
                </c:pt>
                <c:pt idx="43">
                  <c:v>88.726466498816279</c:v>
                </c:pt>
                <c:pt idx="44">
                  <c:v>88.257311658287762</c:v>
                </c:pt>
                <c:pt idx="45">
                  <c:v>86.779773052770736</c:v>
                </c:pt>
                <c:pt idx="46">
                  <c:v>85.343153420541569</c:v>
                </c:pt>
                <c:pt idx="47">
                  <c:v>85.591791865152061</c:v>
                </c:pt>
                <c:pt idx="48">
                  <c:v>83.541976713647898</c:v>
                </c:pt>
                <c:pt idx="49">
                  <c:v>82.16969431677245</c:v>
                </c:pt>
                <c:pt idx="50">
                  <c:v>80.285569326665211</c:v>
                </c:pt>
                <c:pt idx="51">
                  <c:v>75.649420738288839</c:v>
                </c:pt>
                <c:pt idx="52">
                  <c:v>64.609142939940583</c:v>
                </c:pt>
                <c:pt idx="53">
                  <c:v>63.687606615738332</c:v>
                </c:pt>
                <c:pt idx="54">
                  <c:v>62.625954198473281</c:v>
                </c:pt>
                <c:pt idx="55">
                  <c:v>62.735992691839229</c:v>
                </c:pt>
                <c:pt idx="56">
                  <c:v>67.258768628631643</c:v>
                </c:pt>
                <c:pt idx="57">
                  <c:v>67.420712460544109</c:v>
                </c:pt>
                <c:pt idx="58">
                  <c:v>67.393921155582305</c:v>
                </c:pt>
                <c:pt idx="59">
                  <c:v>67.413365406299334</c:v>
                </c:pt>
                <c:pt idx="60">
                  <c:v>67.292950548624688</c:v>
                </c:pt>
                <c:pt idx="61">
                  <c:v>66.430935901294006</c:v>
                </c:pt>
                <c:pt idx="62">
                  <c:v>66.518596596898064</c:v>
                </c:pt>
                <c:pt idx="63">
                  <c:v>66.511067610299662</c:v>
                </c:pt>
                <c:pt idx="64">
                  <c:v>67.00045173919591</c:v>
                </c:pt>
                <c:pt idx="65">
                  <c:v>67.226827430293895</c:v>
                </c:pt>
                <c:pt idx="66">
                  <c:v>67.23539181639741</c:v>
                </c:pt>
                <c:pt idx="67">
                  <c:v>67.190807378288483</c:v>
                </c:pt>
                <c:pt idx="68">
                  <c:v>67.18773599154207</c:v>
                </c:pt>
                <c:pt idx="69">
                  <c:v>67.104666968735842</c:v>
                </c:pt>
                <c:pt idx="70">
                  <c:v>66.915233602191449</c:v>
                </c:pt>
                <c:pt idx="71">
                  <c:v>66.94567036980672</c:v>
                </c:pt>
                <c:pt idx="72">
                  <c:v>66.93806117790291</c:v>
                </c:pt>
                <c:pt idx="73">
                  <c:v>66.976107137422019</c:v>
                </c:pt>
                <c:pt idx="74">
                  <c:v>67.075026632171671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41984"/>
        <c:axId val="46443520"/>
      </c:lineChart>
      <c:catAx>
        <c:axId val="4644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400"/>
            </a:pPr>
            <a:endParaRPr lang="sv-SE"/>
          </a:p>
        </c:txPr>
        <c:crossAx val="4644352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46443520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46441984"/>
        <c:crossesAt val="1"/>
        <c:crossBetween val="midCat"/>
        <c:majorUnit val="20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lowest</c:v>
          </c:tx>
          <c:spPr>
            <a:ln w="28575">
              <a:solidFill>
                <a:srgbClr val="9BBB59"/>
              </a:solidFill>
            </a:ln>
          </c:spPr>
          <c:marker>
            <c:symbol val="none"/>
          </c:marker>
          <c:cat>
            <c:numRef>
              <c:f>'Ch3 data'!$A$4:$A$157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'Ch3 data'!$C$4:$C$157</c:f>
              <c:numCache>
                <c:formatCode>General</c:formatCode>
                <c:ptCount val="154"/>
                <c:pt idx="2" formatCode="0.00">
                  <c:v>3</c:v>
                </c:pt>
                <c:pt idx="3" formatCode="0.00">
                  <c:v>3</c:v>
                </c:pt>
                <c:pt idx="4" formatCode="0.00">
                  <c:v>3</c:v>
                </c:pt>
                <c:pt idx="5" formatCode="0.00">
                  <c:v>3</c:v>
                </c:pt>
                <c:pt idx="6" formatCode="0.00">
                  <c:v>3</c:v>
                </c:pt>
                <c:pt idx="7" formatCode="0.00">
                  <c:v>3</c:v>
                </c:pt>
                <c:pt idx="8" formatCode="0.00">
                  <c:v>3</c:v>
                </c:pt>
                <c:pt idx="9" formatCode="0.00">
                  <c:v>3</c:v>
                </c:pt>
                <c:pt idx="10" formatCode="0.00">
                  <c:v>3</c:v>
                </c:pt>
                <c:pt idx="11" formatCode="0.00">
                  <c:v>3</c:v>
                </c:pt>
                <c:pt idx="12" formatCode="0.00">
                  <c:v>3</c:v>
                </c:pt>
                <c:pt idx="13" formatCode="0.00">
                  <c:v>3</c:v>
                </c:pt>
                <c:pt idx="14" formatCode="0.00">
                  <c:v>3</c:v>
                </c:pt>
                <c:pt idx="15" formatCode="0.00">
                  <c:v>3.1792347689999998</c:v>
                </c:pt>
                <c:pt idx="16" formatCode="0.00">
                  <c:v>3.505698566</c:v>
                </c:pt>
                <c:pt idx="17" formatCode="0.00">
                  <c:v>3.6049595498240756</c:v>
                </c:pt>
                <c:pt idx="18" formatCode="0.00">
                  <c:v>4.0469752789999998</c:v>
                </c:pt>
                <c:pt idx="19" formatCode="0.00">
                  <c:v>4.2912743730000003</c:v>
                </c:pt>
                <c:pt idx="20" formatCode="0.00">
                  <c:v>4.7601737200000001</c:v>
                </c:pt>
                <c:pt idx="21" formatCode="0.00">
                  <c:v>4.9281264710000006</c:v>
                </c:pt>
                <c:pt idx="22" formatCode="0.00">
                  <c:v>5.1309736990000001</c:v>
                </c:pt>
                <c:pt idx="23" formatCode="0.00">
                  <c:v>5.2089939029999996</c:v>
                </c:pt>
                <c:pt idx="24" formatCode="0.00">
                  <c:v>5.328471285</c:v>
                </c:pt>
                <c:pt idx="25" formatCode="0.00">
                  <c:v>5.5195615409999998</c:v>
                </c:pt>
                <c:pt idx="26" formatCode="0.00">
                  <c:v>5.8762068420000002</c:v>
                </c:pt>
                <c:pt idx="27" formatCode="0.00">
                  <c:v>5.8629429760000003</c:v>
                </c:pt>
                <c:pt idx="28" formatCode="0.00">
                  <c:v>5.7807653280000002</c:v>
                </c:pt>
                <c:pt idx="29" formatCode="0.00">
                  <c:v>5.6627899160000004</c:v>
                </c:pt>
                <c:pt idx="30" formatCode="0.00">
                  <c:v>5.6378165979999997</c:v>
                </c:pt>
                <c:pt idx="31" formatCode="0.00">
                  <c:v>5.6005370709999998</c:v>
                </c:pt>
                <c:pt idx="32" formatCode="0.00">
                  <c:v>5.7441022909999999</c:v>
                </c:pt>
                <c:pt idx="33" formatCode="0.00">
                  <c:v>5.8404220789999997</c:v>
                </c:pt>
                <c:pt idx="34" formatCode="0.00">
                  <c:v>5.9436706959999999</c:v>
                </c:pt>
                <c:pt idx="35" formatCode="0.00">
                  <c:v>5.8419632369999999</c:v>
                </c:pt>
                <c:pt idx="36" formatCode="0.00">
                  <c:v>5.725903733</c:v>
                </c:pt>
                <c:pt idx="37" formatCode="0.00">
                  <c:v>5.6203171310000002</c:v>
                </c:pt>
                <c:pt idx="38" formatCode="0.00">
                  <c:v>5.4698900220000004</c:v>
                </c:pt>
                <c:pt idx="39" formatCode="0.00">
                  <c:v>5.3315705580000001</c:v>
                </c:pt>
                <c:pt idx="40" formatCode="0.00">
                  <c:v>5.4437286189999998</c:v>
                </c:pt>
                <c:pt idx="41" formatCode="0.00">
                  <c:v>5.7569562379999999</c:v>
                </c:pt>
                <c:pt idx="42" formatCode="0.00">
                  <c:v>6.045477225</c:v>
                </c:pt>
                <c:pt idx="43" formatCode="0.00">
                  <c:v>7.1736811439999997</c:v>
                </c:pt>
                <c:pt idx="44" formatCode="0.00">
                  <c:v>7.2111035860000001</c:v>
                </c:pt>
                <c:pt idx="45" formatCode="0.00">
                  <c:v>7.3715030349999999</c:v>
                </c:pt>
                <c:pt idx="46" formatCode="0.00">
                  <c:v>7.355434356</c:v>
                </c:pt>
                <c:pt idx="47" formatCode="0.00">
                  <c:v>7.4372383869999998</c:v>
                </c:pt>
                <c:pt idx="48" formatCode="0.00">
                  <c:v>8.2041518480000004</c:v>
                </c:pt>
                <c:pt idx="49" formatCode="0.00">
                  <c:v>8.8095982409999998</c:v>
                </c:pt>
                <c:pt idx="50" formatCode="0.00">
                  <c:v>8.3442992619999998</c:v>
                </c:pt>
                <c:pt idx="51" formatCode="0.00">
                  <c:v>8.6460971260000008</c:v>
                </c:pt>
                <c:pt idx="52" formatCode="0.00">
                  <c:v>8.7125549590000002</c:v>
                </c:pt>
                <c:pt idx="53" formatCode="0.00">
                  <c:v>8.5715335570000004</c:v>
                </c:pt>
                <c:pt idx="54" formatCode="0.00">
                  <c:v>8.8822275180000005</c:v>
                </c:pt>
                <c:pt idx="55" formatCode="0.00">
                  <c:v>9.6518816369999989</c:v>
                </c:pt>
                <c:pt idx="56" formatCode="0.00">
                  <c:v>8.9601723130000011</c:v>
                </c:pt>
                <c:pt idx="57" formatCode="0.00">
                  <c:v>8.6884544820000009</c:v>
                </c:pt>
                <c:pt idx="58" formatCode="0.00">
                  <c:v>9.327510586999999</c:v>
                </c:pt>
                <c:pt idx="59" formatCode="0.00">
                  <c:v>9.6800559230000012</c:v>
                </c:pt>
                <c:pt idx="60" formatCode="0.00">
                  <c:v>9.6196592257703184</c:v>
                </c:pt>
                <c:pt idx="61" formatCode="0.00">
                  <c:v>10.2688585</c:v>
                </c:pt>
                <c:pt idx="62" formatCode="0.00">
                  <c:v>10.307897499999999</c:v>
                </c:pt>
                <c:pt idx="63" formatCode="0.00">
                  <c:v>10.522612000000001</c:v>
                </c:pt>
                <c:pt idx="64" formatCode="0.00">
                  <c:v>10.8544435</c:v>
                </c:pt>
                <c:pt idx="65" formatCode="0.00">
                  <c:v>10.873963</c:v>
                </c:pt>
                <c:pt idx="66" formatCode="0.00">
                  <c:v>10.903242250000002</c:v>
                </c:pt>
                <c:pt idx="67" formatCode="0.00">
                  <c:v>10.88372275</c:v>
                </c:pt>
                <c:pt idx="68" formatCode="0.00">
                  <c:v>10.717807000000001</c:v>
                </c:pt>
                <c:pt idx="69" formatCode="0.00">
                  <c:v>10.5421315</c:v>
                </c:pt>
                <c:pt idx="70" formatCode="0.00">
                  <c:v>10.922761750000001</c:v>
                </c:pt>
                <c:pt idx="71" formatCode="0.00">
                  <c:v>12.32816575</c:v>
                </c:pt>
                <c:pt idx="72" formatCode="0.00">
                  <c:v>13.099186000000001</c:v>
                </c:pt>
                <c:pt idx="73" formatCode="0.00">
                  <c:v>12.620958250000001</c:v>
                </c:pt>
                <c:pt idx="74" formatCode="0.00">
                  <c:v>12.05489275</c:v>
                </c:pt>
                <c:pt idx="75" formatCode="0.00">
                  <c:v>11.7133015</c:v>
                </c:pt>
                <c:pt idx="76" formatCode="0.00">
                  <c:v>11.752340500000001</c:v>
                </c:pt>
                <c:pt idx="77" formatCode="0.00">
                  <c:v>11.752340500000001</c:v>
                </c:pt>
                <c:pt idx="78" formatCode="0.00">
                  <c:v>15.679516749999999</c:v>
                </c:pt>
                <c:pt idx="79" formatCode="0.00">
                  <c:v>29.5137</c:v>
                </c:pt>
                <c:pt idx="80" formatCode="0.00">
                  <c:v>39.495999999999995</c:v>
                </c:pt>
                <c:pt idx="81" formatCode="0.00">
                  <c:v>38.872</c:v>
                </c:pt>
                <c:pt idx="82" formatCode="0.00">
                  <c:v>40.424000000000007</c:v>
                </c:pt>
                <c:pt idx="83" formatCode="0.00">
                  <c:v>40.136000000000003</c:v>
                </c:pt>
                <c:pt idx="84" formatCode="0.00">
                  <c:v>40.072000000000003</c:v>
                </c:pt>
                <c:pt idx="85" formatCode="0.00">
                  <c:v>40</c:v>
                </c:pt>
                <c:pt idx="86" formatCode="0.00">
                  <c:v>40</c:v>
                </c:pt>
                <c:pt idx="87" formatCode="0.00">
                  <c:v>39.840000000000003</c:v>
                </c:pt>
                <c:pt idx="88" formatCode="0.00">
                  <c:v>45.897999999999996</c:v>
                </c:pt>
                <c:pt idx="89" formatCode="0.00">
                  <c:v>46.071999999999996</c:v>
                </c:pt>
                <c:pt idx="90" formatCode="0.00">
                  <c:v>45.981999999999999</c:v>
                </c:pt>
                <c:pt idx="91" formatCode="0.00">
                  <c:v>46.113999999999997</c:v>
                </c:pt>
                <c:pt idx="92" formatCode="0.00">
                  <c:v>47.518000000000001</c:v>
                </c:pt>
                <c:pt idx="93" formatCode="0.00">
                  <c:v>47.631999999999998</c:v>
                </c:pt>
                <c:pt idx="94" formatCode="0.00">
                  <c:v>47.433999999999997</c:v>
                </c:pt>
                <c:pt idx="95" formatCode="0.00">
                  <c:v>51.731999999999999</c:v>
                </c:pt>
                <c:pt idx="96" formatCode="0.00">
                  <c:v>56.18</c:v>
                </c:pt>
                <c:pt idx="97" formatCode="0.00">
                  <c:v>56.300000000000004</c:v>
                </c:pt>
                <c:pt idx="98" formatCode="0.00">
                  <c:v>56.839999999999996</c:v>
                </c:pt>
                <c:pt idx="99" formatCode="0.00">
                  <c:v>57.099999999999994</c:v>
                </c:pt>
                <c:pt idx="100" formatCode="0.00">
                  <c:v>48.778000000000006</c:v>
                </c:pt>
                <c:pt idx="101" formatCode="0.00">
                  <c:v>49</c:v>
                </c:pt>
                <c:pt idx="102" formatCode="0.00">
                  <c:v>49.144000000000005</c:v>
                </c:pt>
                <c:pt idx="103" formatCode="0.00">
                  <c:v>49.275999999999996</c:v>
                </c:pt>
                <c:pt idx="104" formatCode="0.00">
                  <c:v>49.9</c:v>
                </c:pt>
                <c:pt idx="105" formatCode="0.00">
                  <c:v>50.35</c:v>
                </c:pt>
                <c:pt idx="106" formatCode="0.00">
                  <c:v>50.974000000000004</c:v>
                </c:pt>
                <c:pt idx="107" formatCode="0.00">
                  <c:v>51.225999999999999</c:v>
                </c:pt>
                <c:pt idx="108" formatCode="0.00">
                  <c:v>51.603999999999999</c:v>
                </c:pt>
                <c:pt idx="109" formatCode="0.00">
                  <c:v>52.143999999999998</c:v>
                </c:pt>
                <c:pt idx="110" formatCode="0.00">
                  <c:v>52.6</c:v>
                </c:pt>
                <c:pt idx="111" formatCode="0.00">
                  <c:v>53.524000000000001</c:v>
                </c:pt>
                <c:pt idx="112" formatCode="0.00">
                  <c:v>54.274000000000001</c:v>
                </c:pt>
                <c:pt idx="113" formatCode="0.00">
                  <c:v>54.364000000000004</c:v>
                </c:pt>
                <c:pt idx="114" formatCode="0.00">
                  <c:v>54.418000000000006</c:v>
                </c:pt>
                <c:pt idx="115" formatCode="0.00">
                  <c:v>55.138000000000005</c:v>
                </c:pt>
                <c:pt idx="116" formatCode="0.00">
                  <c:v>55.69</c:v>
                </c:pt>
                <c:pt idx="117" formatCode="0.00">
                  <c:v>56.11</c:v>
                </c:pt>
                <c:pt idx="118" formatCode="0.00">
                  <c:v>57.225999999999999</c:v>
                </c:pt>
                <c:pt idx="119" formatCode="0.00">
                  <c:v>57.411999999999999</c:v>
                </c:pt>
                <c:pt idx="120" formatCode="0.00">
                  <c:v>57.454000000000008</c:v>
                </c:pt>
                <c:pt idx="121" formatCode="0.00">
                  <c:v>57.730000000000004</c:v>
                </c:pt>
                <c:pt idx="122" formatCode="0.00">
                  <c:v>57.843999999999994</c:v>
                </c:pt>
                <c:pt idx="123" formatCode="0.00">
                  <c:v>58.09</c:v>
                </c:pt>
                <c:pt idx="124" formatCode="0.00">
                  <c:v>62.2</c:v>
                </c:pt>
                <c:pt idx="125" formatCode="0.00">
                  <c:v>57.1</c:v>
                </c:pt>
                <c:pt idx="126" formatCode="0.00">
                  <c:v>57.1</c:v>
                </c:pt>
                <c:pt idx="127" formatCode="0.00">
                  <c:v>57.1</c:v>
                </c:pt>
                <c:pt idx="128" formatCode="0.00">
                  <c:v>57.1</c:v>
                </c:pt>
                <c:pt idx="129" formatCode="0.00">
                  <c:v>54.7</c:v>
                </c:pt>
                <c:pt idx="130" formatCode="0.00">
                  <c:v>47.8</c:v>
                </c:pt>
                <c:pt idx="131" formatCode="0.00">
                  <c:v>30</c:v>
                </c:pt>
                <c:pt idx="132" formatCode="0.00">
                  <c:v>30</c:v>
                </c:pt>
                <c:pt idx="133" formatCode="0.00">
                  <c:v>30</c:v>
                </c:pt>
                <c:pt idx="134" formatCode="0.00">
                  <c:v>28</c:v>
                </c:pt>
                <c:pt idx="135" formatCode="0.00">
                  <c:v>28</c:v>
                </c:pt>
                <c:pt idx="136" formatCode="0.00">
                  <c:v>28</c:v>
                </c:pt>
                <c:pt idx="137" formatCode="0.00">
                  <c:v>28</c:v>
                </c:pt>
                <c:pt idx="138" formatCode="0.00">
                  <c:v>28</c:v>
                </c:pt>
                <c:pt idx="139" formatCode="0.00">
                  <c:v>28</c:v>
                </c:pt>
                <c:pt idx="140" formatCode="0.00">
                  <c:v>28</c:v>
                </c:pt>
                <c:pt idx="141" formatCode="0.00">
                  <c:v>28</c:v>
                </c:pt>
                <c:pt idx="142" formatCode="0.00">
                  <c:v>28</c:v>
                </c:pt>
                <c:pt idx="143" formatCode="0.00">
                  <c:v>28</c:v>
                </c:pt>
                <c:pt idx="144" formatCode="0.00">
                  <c:v>28</c:v>
                </c:pt>
                <c:pt idx="145" formatCode="0.00">
                  <c:v>28</c:v>
                </c:pt>
                <c:pt idx="146" formatCode="0.00">
                  <c:v>28</c:v>
                </c:pt>
                <c:pt idx="147" formatCode="0.00">
                  <c:v>28</c:v>
                </c:pt>
                <c:pt idx="148" formatCode="0.00">
                  <c:v>28</c:v>
                </c:pt>
                <c:pt idx="149" formatCode="0.00">
                  <c:v>26.3</c:v>
                </c:pt>
                <c:pt idx="150" formatCode="0.00">
                  <c:v>26.3</c:v>
                </c:pt>
                <c:pt idx="151" formatCode="0.00">
                  <c:v>26.3</c:v>
                </c:pt>
                <c:pt idx="152" formatCode="0.00">
                  <c:v>26.3</c:v>
                </c:pt>
                <c:pt idx="153" formatCode="0.00">
                  <c:v>22</c:v>
                </c:pt>
              </c:numCache>
            </c:numRef>
          </c:val>
          <c:smooth val="0"/>
        </c:ser>
        <c:ser>
          <c:idx val="2"/>
          <c:order val="1"/>
          <c:tx>
            <c:v>highest</c:v>
          </c:tx>
          <c:spPr>
            <a:ln>
              <a:solidFill>
                <a:srgbClr val="B3071B"/>
              </a:solidFill>
              <a:prstDash val="solid"/>
            </a:ln>
          </c:spPr>
          <c:marker>
            <c:symbol val="none"/>
          </c:marker>
          <c:cat>
            <c:numRef>
              <c:f>'Ch3 data'!$A$4:$A$157</c:f>
              <c:numCache>
                <c:formatCode>General</c:formatCode>
                <c:ptCount val="154"/>
                <c:pt idx="0">
                  <c:v>1860</c:v>
                </c:pt>
                <c:pt idx="1">
                  <c:v>1861</c:v>
                </c:pt>
                <c:pt idx="2">
                  <c:v>1862</c:v>
                </c:pt>
                <c:pt idx="3">
                  <c:v>1863</c:v>
                </c:pt>
                <c:pt idx="4">
                  <c:v>1864</c:v>
                </c:pt>
                <c:pt idx="5">
                  <c:v>1865</c:v>
                </c:pt>
                <c:pt idx="6">
                  <c:v>1866</c:v>
                </c:pt>
                <c:pt idx="7">
                  <c:v>1867</c:v>
                </c:pt>
                <c:pt idx="8">
                  <c:v>1868</c:v>
                </c:pt>
                <c:pt idx="9">
                  <c:v>1869</c:v>
                </c:pt>
                <c:pt idx="10">
                  <c:v>1870</c:v>
                </c:pt>
                <c:pt idx="11">
                  <c:v>1871</c:v>
                </c:pt>
                <c:pt idx="12">
                  <c:v>1872</c:v>
                </c:pt>
                <c:pt idx="13">
                  <c:v>1873</c:v>
                </c:pt>
                <c:pt idx="14">
                  <c:v>1874</c:v>
                </c:pt>
                <c:pt idx="15">
                  <c:v>1875</c:v>
                </c:pt>
                <c:pt idx="16">
                  <c:v>1876</c:v>
                </c:pt>
                <c:pt idx="17">
                  <c:v>1877</c:v>
                </c:pt>
                <c:pt idx="18">
                  <c:v>1878</c:v>
                </c:pt>
                <c:pt idx="19">
                  <c:v>1879</c:v>
                </c:pt>
                <c:pt idx="20">
                  <c:v>1880</c:v>
                </c:pt>
                <c:pt idx="21">
                  <c:v>1881</c:v>
                </c:pt>
                <c:pt idx="22">
                  <c:v>1882</c:v>
                </c:pt>
                <c:pt idx="23">
                  <c:v>1883</c:v>
                </c:pt>
                <c:pt idx="24">
                  <c:v>1884</c:v>
                </c:pt>
                <c:pt idx="25">
                  <c:v>1885</c:v>
                </c:pt>
                <c:pt idx="26">
                  <c:v>1886</c:v>
                </c:pt>
                <c:pt idx="27">
                  <c:v>1887</c:v>
                </c:pt>
                <c:pt idx="28">
                  <c:v>1888</c:v>
                </c:pt>
                <c:pt idx="29">
                  <c:v>1889</c:v>
                </c:pt>
                <c:pt idx="30">
                  <c:v>1890</c:v>
                </c:pt>
                <c:pt idx="31">
                  <c:v>1891</c:v>
                </c:pt>
                <c:pt idx="32">
                  <c:v>1892</c:v>
                </c:pt>
                <c:pt idx="33">
                  <c:v>1893</c:v>
                </c:pt>
                <c:pt idx="34">
                  <c:v>1894</c:v>
                </c:pt>
                <c:pt idx="35">
                  <c:v>1895</c:v>
                </c:pt>
                <c:pt idx="36">
                  <c:v>1896</c:v>
                </c:pt>
                <c:pt idx="37">
                  <c:v>1897</c:v>
                </c:pt>
                <c:pt idx="38">
                  <c:v>1898</c:v>
                </c:pt>
                <c:pt idx="39">
                  <c:v>1899</c:v>
                </c:pt>
                <c:pt idx="40">
                  <c:v>1900</c:v>
                </c:pt>
                <c:pt idx="41">
                  <c:v>1901</c:v>
                </c:pt>
                <c:pt idx="42">
                  <c:v>1902</c:v>
                </c:pt>
                <c:pt idx="43">
                  <c:v>1903</c:v>
                </c:pt>
                <c:pt idx="44">
                  <c:v>1904</c:v>
                </c:pt>
                <c:pt idx="45">
                  <c:v>1905</c:v>
                </c:pt>
                <c:pt idx="46">
                  <c:v>1906</c:v>
                </c:pt>
                <c:pt idx="47">
                  <c:v>1907</c:v>
                </c:pt>
                <c:pt idx="48">
                  <c:v>1908</c:v>
                </c:pt>
                <c:pt idx="49">
                  <c:v>1909</c:v>
                </c:pt>
                <c:pt idx="50">
                  <c:v>1910</c:v>
                </c:pt>
                <c:pt idx="51">
                  <c:v>1911</c:v>
                </c:pt>
                <c:pt idx="52">
                  <c:v>1912</c:v>
                </c:pt>
                <c:pt idx="53">
                  <c:v>1913</c:v>
                </c:pt>
                <c:pt idx="54">
                  <c:v>1914</c:v>
                </c:pt>
                <c:pt idx="55">
                  <c:v>1915</c:v>
                </c:pt>
                <c:pt idx="56">
                  <c:v>1916</c:v>
                </c:pt>
                <c:pt idx="57">
                  <c:v>1917</c:v>
                </c:pt>
                <c:pt idx="58">
                  <c:v>1918</c:v>
                </c:pt>
                <c:pt idx="59">
                  <c:v>1919</c:v>
                </c:pt>
                <c:pt idx="60">
                  <c:v>1920</c:v>
                </c:pt>
                <c:pt idx="61">
                  <c:v>1921</c:v>
                </c:pt>
                <c:pt idx="62">
                  <c:v>1922</c:v>
                </c:pt>
                <c:pt idx="63">
                  <c:v>1923</c:v>
                </c:pt>
                <c:pt idx="64">
                  <c:v>1924</c:v>
                </c:pt>
                <c:pt idx="65">
                  <c:v>1925</c:v>
                </c:pt>
                <c:pt idx="66">
                  <c:v>1926</c:v>
                </c:pt>
                <c:pt idx="67">
                  <c:v>1927</c:v>
                </c:pt>
                <c:pt idx="68">
                  <c:v>1928</c:v>
                </c:pt>
                <c:pt idx="69">
                  <c:v>1929</c:v>
                </c:pt>
                <c:pt idx="70">
                  <c:v>1930</c:v>
                </c:pt>
                <c:pt idx="71">
                  <c:v>1931</c:v>
                </c:pt>
                <c:pt idx="72">
                  <c:v>1932</c:v>
                </c:pt>
                <c:pt idx="73">
                  <c:v>1933</c:v>
                </c:pt>
                <c:pt idx="74">
                  <c:v>1934</c:v>
                </c:pt>
                <c:pt idx="75">
                  <c:v>1935</c:v>
                </c:pt>
                <c:pt idx="76">
                  <c:v>1936</c:v>
                </c:pt>
                <c:pt idx="77">
                  <c:v>1937</c:v>
                </c:pt>
                <c:pt idx="78">
                  <c:v>1938</c:v>
                </c:pt>
                <c:pt idx="79">
                  <c:v>1939</c:v>
                </c:pt>
                <c:pt idx="80">
                  <c:v>1940</c:v>
                </c:pt>
                <c:pt idx="81">
                  <c:v>1941</c:v>
                </c:pt>
                <c:pt idx="82">
                  <c:v>1942</c:v>
                </c:pt>
                <c:pt idx="83">
                  <c:v>1943</c:v>
                </c:pt>
                <c:pt idx="84">
                  <c:v>1944</c:v>
                </c:pt>
                <c:pt idx="85">
                  <c:v>1945</c:v>
                </c:pt>
                <c:pt idx="86">
                  <c:v>1946</c:v>
                </c:pt>
                <c:pt idx="87">
                  <c:v>1947</c:v>
                </c:pt>
                <c:pt idx="88">
                  <c:v>1948</c:v>
                </c:pt>
                <c:pt idx="89">
                  <c:v>1949</c:v>
                </c:pt>
                <c:pt idx="90">
                  <c:v>1950</c:v>
                </c:pt>
                <c:pt idx="91">
                  <c:v>1951</c:v>
                </c:pt>
                <c:pt idx="92">
                  <c:v>1952</c:v>
                </c:pt>
                <c:pt idx="93">
                  <c:v>1953</c:v>
                </c:pt>
                <c:pt idx="94">
                  <c:v>1954</c:v>
                </c:pt>
                <c:pt idx="95">
                  <c:v>1955</c:v>
                </c:pt>
                <c:pt idx="96">
                  <c:v>1956</c:v>
                </c:pt>
                <c:pt idx="97">
                  <c:v>1957</c:v>
                </c:pt>
                <c:pt idx="98">
                  <c:v>1958</c:v>
                </c:pt>
                <c:pt idx="99">
                  <c:v>1959</c:v>
                </c:pt>
                <c:pt idx="100">
                  <c:v>1960</c:v>
                </c:pt>
                <c:pt idx="101">
                  <c:v>1961</c:v>
                </c:pt>
                <c:pt idx="102">
                  <c:v>1962</c:v>
                </c:pt>
                <c:pt idx="103">
                  <c:v>1963</c:v>
                </c:pt>
                <c:pt idx="104">
                  <c:v>1964</c:v>
                </c:pt>
                <c:pt idx="105">
                  <c:v>1965</c:v>
                </c:pt>
                <c:pt idx="106">
                  <c:v>1966</c:v>
                </c:pt>
                <c:pt idx="107">
                  <c:v>1967</c:v>
                </c:pt>
                <c:pt idx="108">
                  <c:v>1968</c:v>
                </c:pt>
                <c:pt idx="109">
                  <c:v>1969</c:v>
                </c:pt>
                <c:pt idx="110">
                  <c:v>1970</c:v>
                </c:pt>
                <c:pt idx="111">
                  <c:v>1971</c:v>
                </c:pt>
                <c:pt idx="112">
                  <c:v>1972</c:v>
                </c:pt>
                <c:pt idx="113">
                  <c:v>1973</c:v>
                </c:pt>
                <c:pt idx="114">
                  <c:v>1974</c:v>
                </c:pt>
                <c:pt idx="115">
                  <c:v>1975</c:v>
                </c:pt>
                <c:pt idx="116">
                  <c:v>1976</c:v>
                </c:pt>
                <c:pt idx="117">
                  <c:v>1977</c:v>
                </c:pt>
                <c:pt idx="118">
                  <c:v>1978</c:v>
                </c:pt>
                <c:pt idx="119">
                  <c:v>1979</c:v>
                </c:pt>
                <c:pt idx="120">
                  <c:v>1980</c:v>
                </c:pt>
                <c:pt idx="121">
                  <c:v>1981</c:v>
                </c:pt>
                <c:pt idx="122">
                  <c:v>1982</c:v>
                </c:pt>
                <c:pt idx="123">
                  <c:v>1983</c:v>
                </c:pt>
                <c:pt idx="124">
                  <c:v>1984</c:v>
                </c:pt>
                <c:pt idx="125">
                  <c:v>1985</c:v>
                </c:pt>
                <c:pt idx="126">
                  <c:v>1986</c:v>
                </c:pt>
                <c:pt idx="127">
                  <c:v>1987</c:v>
                </c:pt>
                <c:pt idx="128">
                  <c:v>1988</c:v>
                </c:pt>
                <c:pt idx="129">
                  <c:v>1989</c:v>
                </c:pt>
                <c:pt idx="130">
                  <c:v>1990</c:v>
                </c:pt>
                <c:pt idx="131">
                  <c:v>1991</c:v>
                </c:pt>
                <c:pt idx="132">
                  <c:v>1992</c:v>
                </c:pt>
                <c:pt idx="133">
                  <c:v>1993</c:v>
                </c:pt>
                <c:pt idx="134">
                  <c:v>1994</c:v>
                </c:pt>
                <c:pt idx="135">
                  <c:v>1995</c:v>
                </c:pt>
                <c:pt idx="136">
                  <c:v>1996</c:v>
                </c:pt>
                <c:pt idx="137">
                  <c:v>1997</c:v>
                </c:pt>
                <c:pt idx="138">
                  <c:v>1998</c:v>
                </c:pt>
                <c:pt idx="139">
                  <c:v>1999</c:v>
                </c:pt>
                <c:pt idx="140">
                  <c:v>2000</c:v>
                </c:pt>
                <c:pt idx="141">
                  <c:v>2001</c:v>
                </c:pt>
                <c:pt idx="142">
                  <c:v>2002</c:v>
                </c:pt>
                <c:pt idx="143">
                  <c:v>2003</c:v>
                </c:pt>
                <c:pt idx="144">
                  <c:v>2004</c:v>
                </c:pt>
                <c:pt idx="145">
                  <c:v>2005</c:v>
                </c:pt>
                <c:pt idx="146">
                  <c:v>2006</c:v>
                </c:pt>
                <c:pt idx="147">
                  <c:v>2007</c:v>
                </c:pt>
                <c:pt idx="148">
                  <c:v>2008</c:v>
                </c:pt>
                <c:pt idx="149">
                  <c:v>2009</c:v>
                </c:pt>
                <c:pt idx="150">
                  <c:v>2010</c:v>
                </c:pt>
                <c:pt idx="151">
                  <c:v>2011</c:v>
                </c:pt>
                <c:pt idx="152">
                  <c:v>2012</c:v>
                </c:pt>
                <c:pt idx="153">
                  <c:v>2013</c:v>
                </c:pt>
              </c:numCache>
            </c:numRef>
          </c:cat>
          <c:val>
            <c:numRef>
              <c:f>'Ch3 data'!$E$4:$E$157</c:f>
              <c:numCache>
                <c:formatCode>General</c:formatCode>
                <c:ptCount val="154"/>
                <c:pt idx="2" formatCode="0.00">
                  <c:v>3</c:v>
                </c:pt>
                <c:pt idx="3" formatCode="0.00">
                  <c:v>3</c:v>
                </c:pt>
                <c:pt idx="4" formatCode="0.00">
                  <c:v>3</c:v>
                </c:pt>
                <c:pt idx="5" formatCode="0.00">
                  <c:v>3</c:v>
                </c:pt>
                <c:pt idx="6" formatCode="0.00">
                  <c:v>3</c:v>
                </c:pt>
                <c:pt idx="7" formatCode="0.00">
                  <c:v>3</c:v>
                </c:pt>
                <c:pt idx="8" formatCode="0.00">
                  <c:v>3</c:v>
                </c:pt>
                <c:pt idx="9" formatCode="0.00">
                  <c:v>3</c:v>
                </c:pt>
                <c:pt idx="10" formatCode="0.00">
                  <c:v>3</c:v>
                </c:pt>
                <c:pt idx="11" formatCode="0.00">
                  <c:v>3.5</c:v>
                </c:pt>
                <c:pt idx="12" formatCode="0.00">
                  <c:v>3</c:v>
                </c:pt>
                <c:pt idx="13" formatCode="0.00">
                  <c:v>3</c:v>
                </c:pt>
                <c:pt idx="14" formatCode="0.00">
                  <c:v>3</c:v>
                </c:pt>
                <c:pt idx="15" formatCode="0.00">
                  <c:v>3.1792347689999998</c:v>
                </c:pt>
                <c:pt idx="16" formatCode="0.00">
                  <c:v>3.505698566</c:v>
                </c:pt>
                <c:pt idx="17" formatCode="0.00">
                  <c:v>3.6049595498240801</c:v>
                </c:pt>
                <c:pt idx="18" formatCode="0.00">
                  <c:v>4.0469752789999998</c:v>
                </c:pt>
                <c:pt idx="19" formatCode="0.00">
                  <c:v>4.7912743730000003</c:v>
                </c:pt>
                <c:pt idx="20" formatCode="0.00">
                  <c:v>5.2601737200000001</c:v>
                </c:pt>
                <c:pt idx="21" formatCode="0.00">
                  <c:v>5.4281264710000006</c:v>
                </c:pt>
                <c:pt idx="22" formatCode="0.00">
                  <c:v>5.6309736990000001</c:v>
                </c:pt>
                <c:pt idx="23" formatCode="0.00">
                  <c:v>5.2089939029999996</c:v>
                </c:pt>
                <c:pt idx="24" formatCode="0.00">
                  <c:v>5.328471285</c:v>
                </c:pt>
                <c:pt idx="25" formatCode="0.00">
                  <c:v>5.5195615409999998</c:v>
                </c:pt>
                <c:pt idx="26" formatCode="0.00">
                  <c:v>5.8762068420000002</c:v>
                </c:pt>
                <c:pt idx="27" formatCode="0.00">
                  <c:v>5.8629429760000003</c:v>
                </c:pt>
                <c:pt idx="28" formatCode="0.00">
                  <c:v>5.7807653280000002</c:v>
                </c:pt>
                <c:pt idx="29" formatCode="0.00">
                  <c:v>5.6627899160000004</c:v>
                </c:pt>
                <c:pt idx="30" formatCode="0.00">
                  <c:v>5.6378165979999997</c:v>
                </c:pt>
                <c:pt idx="31" formatCode="0.00">
                  <c:v>5.6005370709999998</c:v>
                </c:pt>
                <c:pt idx="32" formatCode="0.00">
                  <c:v>5.7441022909999999</c:v>
                </c:pt>
                <c:pt idx="33" formatCode="0.00">
                  <c:v>6.1404220789999995</c:v>
                </c:pt>
                <c:pt idx="34" formatCode="0.00">
                  <c:v>6.9436706959999999</c:v>
                </c:pt>
                <c:pt idx="35" formatCode="0.00">
                  <c:v>6.8419632369999999</c:v>
                </c:pt>
                <c:pt idx="36" formatCode="0.00">
                  <c:v>6.0259037329999998</c:v>
                </c:pt>
                <c:pt idx="37" formatCode="0.00">
                  <c:v>5.6203171310000002</c:v>
                </c:pt>
                <c:pt idx="38" formatCode="0.00">
                  <c:v>5.4698900220000004</c:v>
                </c:pt>
                <c:pt idx="39" formatCode="0.00">
                  <c:v>5.3315705580000001</c:v>
                </c:pt>
                <c:pt idx="40" formatCode="0.00">
                  <c:v>5.4437286189999998</c:v>
                </c:pt>
                <c:pt idx="41" formatCode="0.00">
                  <c:v>6.7569562379999999</c:v>
                </c:pt>
                <c:pt idx="42" formatCode="0.00">
                  <c:v>7.045477225</c:v>
                </c:pt>
                <c:pt idx="43" formatCode="0.00">
                  <c:v>11.173681144</c:v>
                </c:pt>
                <c:pt idx="44" formatCode="0.00">
                  <c:v>11.211103586</c:v>
                </c:pt>
                <c:pt idx="45" formatCode="0.00">
                  <c:v>11.371503035</c:v>
                </c:pt>
                <c:pt idx="46" formatCode="0.00">
                  <c:v>11.355434356</c:v>
                </c:pt>
                <c:pt idx="47" formatCode="0.00">
                  <c:v>11.437238387000001</c:v>
                </c:pt>
                <c:pt idx="48" formatCode="0.00">
                  <c:v>12.204151848</c:v>
                </c:pt>
                <c:pt idx="49" formatCode="0.00">
                  <c:v>12.809598241</c:v>
                </c:pt>
                <c:pt idx="50" formatCode="0.00">
                  <c:v>12.344299262</c:v>
                </c:pt>
                <c:pt idx="51" formatCode="0.00">
                  <c:v>11.346097126</c:v>
                </c:pt>
                <c:pt idx="52" formatCode="0.00">
                  <c:v>11.412554959000001</c:v>
                </c:pt>
                <c:pt idx="53" formatCode="0.00">
                  <c:v>11.271533557000001</c:v>
                </c:pt>
                <c:pt idx="54" formatCode="0.00">
                  <c:v>11.582227518</c:v>
                </c:pt>
                <c:pt idx="55" formatCode="0.00">
                  <c:v>12.351881637</c:v>
                </c:pt>
                <c:pt idx="56" formatCode="0.00">
                  <c:v>11.660172313</c:v>
                </c:pt>
                <c:pt idx="57" formatCode="0.00">
                  <c:v>11.388454482</c:v>
                </c:pt>
                <c:pt idx="58" formatCode="0.00">
                  <c:v>17.027510586999998</c:v>
                </c:pt>
                <c:pt idx="59" formatCode="0.00">
                  <c:v>22.380055923</c:v>
                </c:pt>
                <c:pt idx="60" formatCode="0.00">
                  <c:v>31.317538700278114</c:v>
                </c:pt>
                <c:pt idx="61" formatCode="0.00">
                  <c:v>31.839039999999997</c:v>
                </c:pt>
                <c:pt idx="62" formatCode="0.00">
                  <c:v>31.870400000000004</c:v>
                </c:pt>
                <c:pt idx="63" formatCode="0.00">
                  <c:v>32.042879999999997</c:v>
                </c:pt>
                <c:pt idx="64" formatCode="0.00">
                  <c:v>32.309439999999995</c:v>
                </c:pt>
                <c:pt idx="65" formatCode="0.00">
                  <c:v>32.325119999999998</c:v>
                </c:pt>
                <c:pt idx="66" formatCode="0.00">
                  <c:v>32.348640000000003</c:v>
                </c:pt>
                <c:pt idx="67" formatCode="0.00">
                  <c:v>32.33296</c:v>
                </c:pt>
                <c:pt idx="68" formatCode="0.00">
                  <c:v>32.199680000000001</c:v>
                </c:pt>
                <c:pt idx="69" formatCode="0.00">
                  <c:v>32.05856</c:v>
                </c:pt>
                <c:pt idx="70" formatCode="0.00">
                  <c:v>32.364320000000006</c:v>
                </c:pt>
                <c:pt idx="71" formatCode="0.00">
                  <c:v>33.493280000000006</c:v>
                </c:pt>
                <c:pt idx="72" formatCode="0.00">
                  <c:v>34.112639999999999</c:v>
                </c:pt>
                <c:pt idx="73" formatCode="0.00">
                  <c:v>33.728479999999998</c:v>
                </c:pt>
                <c:pt idx="74" formatCode="0.00">
                  <c:v>34.25376</c:v>
                </c:pt>
                <c:pt idx="75" formatCode="0.00">
                  <c:v>33.97936</c:v>
                </c:pt>
                <c:pt idx="76" formatCode="0.00">
                  <c:v>34.010719999999999</c:v>
                </c:pt>
                <c:pt idx="77" formatCode="0.00">
                  <c:v>34.010719999999999</c:v>
                </c:pt>
                <c:pt idx="78" formatCode="0.00">
                  <c:v>37.755520000000004</c:v>
                </c:pt>
                <c:pt idx="79" formatCode="0.00">
                  <c:v>29.5137</c:v>
                </c:pt>
                <c:pt idx="80" formatCode="0.00">
                  <c:v>39.495999999999995</c:v>
                </c:pt>
                <c:pt idx="81" formatCode="0.00">
                  <c:v>38.872</c:v>
                </c:pt>
                <c:pt idx="82" formatCode="0.00">
                  <c:v>40.424000000000007</c:v>
                </c:pt>
                <c:pt idx="83" formatCode="0.00">
                  <c:v>40.136000000000003</c:v>
                </c:pt>
                <c:pt idx="84" formatCode="0.00">
                  <c:v>40.072000000000003</c:v>
                </c:pt>
                <c:pt idx="85" formatCode="0.00">
                  <c:v>40</c:v>
                </c:pt>
                <c:pt idx="86" formatCode="0.00">
                  <c:v>40</c:v>
                </c:pt>
                <c:pt idx="87" formatCode="0.00">
                  <c:v>39.840000000000003</c:v>
                </c:pt>
                <c:pt idx="88" formatCode="0.00">
                  <c:v>45.897999999999996</c:v>
                </c:pt>
                <c:pt idx="89" formatCode="0.00">
                  <c:v>46.071999999999996</c:v>
                </c:pt>
                <c:pt idx="90" formatCode="0.00">
                  <c:v>45.981999999999999</c:v>
                </c:pt>
                <c:pt idx="91" formatCode="0.00">
                  <c:v>46.113999999999997</c:v>
                </c:pt>
                <c:pt idx="92" formatCode="0.00">
                  <c:v>47.518000000000001</c:v>
                </c:pt>
                <c:pt idx="93" formatCode="0.00">
                  <c:v>47.631999999999998</c:v>
                </c:pt>
                <c:pt idx="94" formatCode="0.00">
                  <c:v>47.433999999999997</c:v>
                </c:pt>
                <c:pt idx="95" formatCode="0.00">
                  <c:v>51.731999999999999</c:v>
                </c:pt>
                <c:pt idx="96" formatCode="0.00">
                  <c:v>56.18</c:v>
                </c:pt>
                <c:pt idx="97" formatCode="0.00">
                  <c:v>56.300000000000004</c:v>
                </c:pt>
                <c:pt idx="98" formatCode="0.00">
                  <c:v>56.839999999999996</c:v>
                </c:pt>
                <c:pt idx="99" formatCode="0.00">
                  <c:v>57.099999999999994</c:v>
                </c:pt>
                <c:pt idx="100" formatCode="0.00">
                  <c:v>48.778000000000006</c:v>
                </c:pt>
                <c:pt idx="101" formatCode="0.00">
                  <c:v>49</c:v>
                </c:pt>
                <c:pt idx="102" formatCode="0.00">
                  <c:v>49.144000000000005</c:v>
                </c:pt>
                <c:pt idx="103" formatCode="0.00">
                  <c:v>49.275999999999996</c:v>
                </c:pt>
                <c:pt idx="104" formatCode="0.00">
                  <c:v>49.9</c:v>
                </c:pt>
                <c:pt idx="105" formatCode="0.00">
                  <c:v>50.35</c:v>
                </c:pt>
                <c:pt idx="106" formatCode="0.00">
                  <c:v>50.974000000000004</c:v>
                </c:pt>
                <c:pt idx="107" formatCode="0.00">
                  <c:v>51.225999999999999</c:v>
                </c:pt>
                <c:pt idx="108" formatCode="0.00">
                  <c:v>51.603999999999999</c:v>
                </c:pt>
                <c:pt idx="109" formatCode="0.00">
                  <c:v>52.143999999999998</c:v>
                </c:pt>
                <c:pt idx="110" formatCode="0.00">
                  <c:v>52.6</c:v>
                </c:pt>
                <c:pt idx="111" formatCode="0.00">
                  <c:v>53.524000000000001</c:v>
                </c:pt>
                <c:pt idx="112" formatCode="0.00">
                  <c:v>54.274000000000001</c:v>
                </c:pt>
                <c:pt idx="113" formatCode="0.00">
                  <c:v>54.364000000000004</c:v>
                </c:pt>
                <c:pt idx="114" formatCode="0.00">
                  <c:v>54.418000000000006</c:v>
                </c:pt>
                <c:pt idx="115" formatCode="0.00">
                  <c:v>55.138000000000005</c:v>
                </c:pt>
                <c:pt idx="116" formatCode="0.00">
                  <c:v>55.69</c:v>
                </c:pt>
                <c:pt idx="117" formatCode="0.00">
                  <c:v>56.11</c:v>
                </c:pt>
                <c:pt idx="118" formatCode="0.00">
                  <c:v>57.225999999999999</c:v>
                </c:pt>
                <c:pt idx="119" formatCode="0.00">
                  <c:v>57.411999999999999</c:v>
                </c:pt>
                <c:pt idx="120" formatCode="0.00">
                  <c:v>57.454000000000008</c:v>
                </c:pt>
                <c:pt idx="121" formatCode="0.00">
                  <c:v>57.730000000000004</c:v>
                </c:pt>
                <c:pt idx="122" formatCode="0.00">
                  <c:v>57.843999999999994</c:v>
                </c:pt>
                <c:pt idx="123" formatCode="0.00">
                  <c:v>58.09</c:v>
                </c:pt>
                <c:pt idx="124" formatCode="0.00">
                  <c:v>62.2</c:v>
                </c:pt>
                <c:pt idx="125" formatCode="0.00">
                  <c:v>57.1</c:v>
                </c:pt>
                <c:pt idx="126" formatCode="0.00">
                  <c:v>57.1</c:v>
                </c:pt>
                <c:pt idx="127" formatCode="0.00">
                  <c:v>57.1</c:v>
                </c:pt>
                <c:pt idx="128" formatCode="0.00">
                  <c:v>57.1</c:v>
                </c:pt>
                <c:pt idx="129" formatCode="0.00">
                  <c:v>54.7</c:v>
                </c:pt>
                <c:pt idx="130" formatCode="0.00">
                  <c:v>47.8</c:v>
                </c:pt>
                <c:pt idx="131" formatCode="0.00">
                  <c:v>30</c:v>
                </c:pt>
                <c:pt idx="132" formatCode="0.00">
                  <c:v>30</c:v>
                </c:pt>
                <c:pt idx="133" formatCode="0.00">
                  <c:v>30</c:v>
                </c:pt>
                <c:pt idx="134" formatCode="0.00">
                  <c:v>28</c:v>
                </c:pt>
                <c:pt idx="135" formatCode="0.00">
                  <c:v>28</c:v>
                </c:pt>
                <c:pt idx="136" formatCode="0.00">
                  <c:v>28</c:v>
                </c:pt>
                <c:pt idx="137" formatCode="0.00">
                  <c:v>28</c:v>
                </c:pt>
                <c:pt idx="138" formatCode="0.00">
                  <c:v>28</c:v>
                </c:pt>
                <c:pt idx="139" formatCode="0.00">
                  <c:v>28</c:v>
                </c:pt>
                <c:pt idx="140" formatCode="0.00">
                  <c:v>28</c:v>
                </c:pt>
                <c:pt idx="141" formatCode="0.00">
                  <c:v>28</c:v>
                </c:pt>
                <c:pt idx="142" formatCode="0.00">
                  <c:v>28</c:v>
                </c:pt>
                <c:pt idx="143" formatCode="0.00">
                  <c:v>28</c:v>
                </c:pt>
                <c:pt idx="144" formatCode="0.00">
                  <c:v>28</c:v>
                </c:pt>
                <c:pt idx="145" formatCode="0.00">
                  <c:v>28</c:v>
                </c:pt>
                <c:pt idx="146" formatCode="0.00">
                  <c:v>28</c:v>
                </c:pt>
                <c:pt idx="147" formatCode="0.00">
                  <c:v>28</c:v>
                </c:pt>
                <c:pt idx="148" formatCode="0.00">
                  <c:v>28</c:v>
                </c:pt>
                <c:pt idx="149" formatCode="0.00">
                  <c:v>26.3</c:v>
                </c:pt>
                <c:pt idx="150" formatCode="0.00">
                  <c:v>26.3</c:v>
                </c:pt>
                <c:pt idx="151" formatCode="0.00">
                  <c:v>26.3</c:v>
                </c:pt>
                <c:pt idx="152" formatCode="0.00">
                  <c:v>26.3</c:v>
                </c:pt>
                <c:pt idx="153" formatCode="0.00">
                  <c:v>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34944"/>
        <c:axId val="48036480"/>
      </c:lineChart>
      <c:catAx>
        <c:axId val="4803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/>
          <a:lstStyle/>
          <a:p>
            <a:pPr>
              <a:defRPr sz="1400"/>
            </a:pPr>
            <a:endParaRPr lang="sv-SE"/>
          </a:p>
        </c:txPr>
        <c:crossAx val="4803648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48036480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tint val="75000"/>
                  <a:shade val="95000"/>
                  <a:satMod val="105000"/>
                  <a:alpha val="4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48034944"/>
        <c:crossesAt val="1"/>
        <c:crossBetween val="midCat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0.65234</cdr:x>
      <cdr:y>0.21888</cdr:y>
    </cdr:from>
    <cdr:to>
      <cdr:x>0.88018</cdr:x>
      <cdr:y>0.29735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2615" y="787977"/>
          <a:ext cx="1230360" cy="282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400" b="1" dirty="0" err="1"/>
            <a:t>Income</a:t>
          </a:r>
          <a:r>
            <a:rPr lang="sv-SE" sz="1400" b="1" dirty="0"/>
            <a:t> </a:t>
          </a:r>
          <a:r>
            <a:rPr lang="sv-SE" sz="1400" b="1" dirty="0" err="1"/>
            <a:t>taxes</a:t>
          </a:r>
          <a:endParaRPr lang="sv-SE" sz="1400" b="1" dirty="0"/>
        </a:p>
      </cdr:txBody>
    </cdr:sp>
  </cdr:relSizeAnchor>
  <cdr:relSizeAnchor xmlns:cdr="http://schemas.openxmlformats.org/drawingml/2006/chartDrawing">
    <cdr:from>
      <cdr:x>0.67369</cdr:x>
      <cdr:y>0.29104</cdr:y>
    </cdr:from>
    <cdr:to>
      <cdr:x>0.70026</cdr:x>
      <cdr:y>0.35897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>
          <a:off x="3637936" y="1047750"/>
          <a:ext cx="143489" cy="24454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0.08062</cdr:x>
      <cdr:y>0.25543</cdr:y>
    </cdr:from>
    <cdr:to>
      <cdr:x>0.27048</cdr:x>
      <cdr:y>0.33391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5348" y="919530"/>
          <a:ext cx="1025244" cy="282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400" b="1" dirty="0" err="1"/>
            <a:t>Consumption</a:t>
          </a:r>
          <a:r>
            <a:rPr lang="sv-SE" sz="1400" b="1" baseline="0" dirty="0"/>
            <a:t> </a:t>
          </a:r>
          <a:r>
            <a:rPr lang="sv-SE" sz="1400" b="1" dirty="0" err="1"/>
            <a:t>taxes</a:t>
          </a:r>
          <a:endParaRPr lang="sv-SE" sz="1400" b="1" dirty="0"/>
        </a:p>
      </cdr:txBody>
    </cdr:sp>
  </cdr:relSizeAnchor>
  <cdr:relSizeAnchor xmlns:cdr="http://schemas.openxmlformats.org/drawingml/2006/chartDrawing">
    <cdr:from>
      <cdr:x>0.17476</cdr:x>
      <cdr:y>0.30769</cdr:y>
    </cdr:from>
    <cdr:to>
      <cdr:x>0.22027</cdr:x>
      <cdr:y>0.37496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1296144" y="1440160"/>
          <a:ext cx="337540" cy="31485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0.46602</cdr:x>
      <cdr:y>0.6</cdr:y>
    </cdr:from>
    <cdr:to>
      <cdr:x>0.65733</cdr:x>
      <cdr:y>0.76572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456384" y="2808312"/>
          <a:ext cx="1418912" cy="775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400" b="1" dirty="0"/>
            <a:t>Social </a:t>
          </a:r>
          <a:r>
            <a:rPr lang="sv-SE" sz="1400" b="1" dirty="0" err="1"/>
            <a:t>security</a:t>
          </a:r>
          <a:r>
            <a:rPr lang="sv-SE" sz="1400" b="1" dirty="0"/>
            <a:t> </a:t>
          </a:r>
        </a:p>
        <a:p xmlns:a="http://schemas.openxmlformats.org/drawingml/2006/main">
          <a:r>
            <a:rPr lang="sv-SE" sz="1400" b="1" dirty="0" err="1"/>
            <a:t>contributions</a:t>
          </a:r>
          <a:endParaRPr lang="sv-SE" sz="1400" b="1" dirty="0"/>
        </a:p>
      </cdr:txBody>
    </cdr:sp>
  </cdr:relSizeAnchor>
  <cdr:relSizeAnchor xmlns:cdr="http://schemas.openxmlformats.org/drawingml/2006/chartDrawing">
    <cdr:from>
      <cdr:x>0.61165</cdr:x>
      <cdr:y>0.69231</cdr:y>
    </cdr:from>
    <cdr:to>
      <cdr:x>0.66496</cdr:x>
      <cdr:y>0.73939</cdr:y>
    </cdr:to>
    <cdr:cxnSp macro="">
      <cdr:nvCxnSpPr>
        <cdr:cNvPr id="10" name="Straight Arrow Connector 9"/>
        <cdr:cNvCxnSpPr/>
      </cdr:nvCxnSpPr>
      <cdr:spPr>
        <a:xfrm xmlns:a="http://schemas.openxmlformats.org/drawingml/2006/main">
          <a:off x="4536504" y="3240360"/>
          <a:ext cx="395391" cy="22035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0.17476</cdr:x>
      <cdr:y>0.76923</cdr:y>
    </cdr:from>
    <cdr:to>
      <cdr:x>0.25799</cdr:x>
      <cdr:y>0.84771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296144" y="3600400"/>
          <a:ext cx="617303" cy="3673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400" b="1" dirty="0" err="1"/>
            <a:t>Other</a:t>
          </a:r>
          <a:endParaRPr lang="sv-SE" sz="1400" b="1" dirty="0"/>
        </a:p>
      </cdr:txBody>
    </cdr:sp>
  </cdr:relSizeAnchor>
  <cdr:relSizeAnchor xmlns:cdr="http://schemas.openxmlformats.org/drawingml/2006/chartDrawing">
    <cdr:from>
      <cdr:x>0.2233</cdr:x>
      <cdr:y>0.70769</cdr:y>
    </cdr:from>
    <cdr:to>
      <cdr:x>0.2467</cdr:x>
      <cdr:y>0.77047</cdr:y>
    </cdr:to>
    <cdr:cxnSp macro="">
      <cdr:nvCxnSpPr>
        <cdr:cNvPr id="15" name="Straight Arrow Connector 14"/>
        <cdr:cNvCxnSpPr/>
      </cdr:nvCxnSpPr>
      <cdr:spPr>
        <a:xfrm xmlns:a="http://schemas.openxmlformats.org/drawingml/2006/main" flipV="1">
          <a:off x="1656184" y="3312368"/>
          <a:ext cx="173554" cy="29384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0.165</cdr:x>
      <cdr:y>0.36389</cdr:y>
    </cdr:from>
    <cdr:to>
      <cdr:x>0.51667</cdr:x>
      <cdr:y>0.47222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754380" y="998220"/>
          <a:ext cx="1607820" cy="2971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0.19</cdr:x>
      <cdr:y>0.39444</cdr:y>
    </cdr:from>
    <cdr:to>
      <cdr:x>0.425</cdr:x>
      <cdr:y>0.46667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868680" y="1082040"/>
          <a:ext cx="1074420" cy="198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0.17667</cdr:x>
      <cdr:y>0.375</cdr:y>
    </cdr:from>
    <cdr:to>
      <cdr:x>0.48333</cdr:x>
      <cdr:y>0.48333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807720" y="1028700"/>
          <a:ext cx="1402080" cy="2971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0.11503</cdr:x>
      <cdr:y>0.38235</cdr:y>
    </cdr:from>
    <cdr:to>
      <cdr:x>0.45054</cdr:x>
      <cdr:y>0.54885</cdr:y>
    </cdr:to>
    <cdr:sp macro="" textlink="">
      <cdr:nvSpPr>
        <cdr:cNvPr id="6" name="textruta 5"/>
        <cdr:cNvSpPr txBox="1"/>
      </cdr:nvSpPr>
      <cdr:spPr>
        <a:xfrm xmlns:a="http://schemas.openxmlformats.org/drawingml/2006/main">
          <a:off x="791000" y="1872209"/>
          <a:ext cx="2307122" cy="8152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1" dirty="0" err="1" smtClean="0"/>
            <a:t>With</a:t>
          </a:r>
          <a:r>
            <a:rPr lang="sv-SE" sz="1800" b="1" dirty="0" smtClean="0"/>
            <a:t> </a:t>
          </a:r>
          <a:r>
            <a:rPr lang="sv-SE" sz="1800" b="1" dirty="0" err="1" smtClean="0"/>
            <a:t>reduction</a:t>
          </a:r>
          <a:r>
            <a:rPr lang="sv-SE" sz="1800" b="1" dirty="0" smtClean="0"/>
            <a:t> </a:t>
          </a:r>
          <a:r>
            <a:rPr lang="sv-SE" sz="1800" b="1" dirty="0" err="1" smtClean="0"/>
            <a:t>rules</a:t>
          </a:r>
          <a:endParaRPr lang="sv-SE" sz="1800" b="1" dirty="0"/>
        </a:p>
      </cdr:txBody>
    </cdr:sp>
  </cdr:relSizeAnchor>
  <cdr:relSizeAnchor xmlns:cdr="http://schemas.openxmlformats.org/drawingml/2006/chartDrawing">
    <cdr:from>
      <cdr:x>0.36651</cdr:x>
      <cdr:y>0.48333</cdr:y>
    </cdr:from>
    <cdr:to>
      <cdr:x>0.5274</cdr:x>
      <cdr:y>0.59267</cdr:y>
    </cdr:to>
    <cdr:sp macro="" textlink="">
      <cdr:nvSpPr>
        <cdr:cNvPr id="9" name="Rak pil 8"/>
        <cdr:cNvSpPr/>
      </cdr:nvSpPr>
      <cdr:spPr>
        <a:xfrm xmlns:a="http://schemas.openxmlformats.org/drawingml/2006/main">
          <a:off x="2520280" y="2088232"/>
          <a:ext cx="1106367" cy="47238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v-SE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0.51099</cdr:x>
      <cdr:y>0.69652</cdr:y>
    </cdr:from>
    <cdr:to>
      <cdr:x>0.8071</cdr:x>
      <cdr:y>0.77151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659403" y="2467991"/>
          <a:ext cx="1541122" cy="2656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b="1"/>
            <a:t>Direct  inheritance  tax</a:t>
          </a:r>
        </a:p>
      </cdr:txBody>
    </cdr:sp>
  </cdr:relSizeAnchor>
  <cdr:relSizeAnchor xmlns:cdr="http://schemas.openxmlformats.org/drawingml/2006/chartDrawing">
    <cdr:from>
      <cdr:x>0.79063</cdr:x>
      <cdr:y>0.41129</cdr:y>
    </cdr:from>
    <cdr:to>
      <cdr:x>0.83272</cdr:x>
      <cdr:y>0.56183</cdr:y>
    </cdr:to>
    <cdr:sp macro="" textlink="">
      <cdr:nvSpPr>
        <cdr:cNvPr id="4" name="Rak 3"/>
        <cdr:cNvSpPr/>
      </cdr:nvSpPr>
      <cdr:spPr>
        <a:xfrm xmlns:a="http://schemas.openxmlformats.org/drawingml/2006/main" rot="5400000" flipH="1" flipV="1">
          <a:off x="3957638" y="1614486"/>
          <a:ext cx="533401" cy="21907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headEnd type="arrow"/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v-SE"/>
        </a:p>
      </cdr:txBody>
    </cdr:sp>
  </cdr:relSizeAnchor>
  <cdr:relSizeAnchor xmlns:cdr="http://schemas.openxmlformats.org/drawingml/2006/chartDrawing">
    <cdr:from>
      <cdr:x>0.75403</cdr:x>
      <cdr:y>0.31838</cdr:y>
    </cdr:from>
    <cdr:to>
      <cdr:x>0.97548</cdr:x>
      <cdr:y>0.41935</cdr:y>
    </cdr:to>
    <cdr:sp macro="" textlink="">
      <cdr:nvSpPr>
        <cdr:cNvPr id="5" name="textruta 4"/>
        <cdr:cNvSpPr txBox="1"/>
      </cdr:nvSpPr>
      <cdr:spPr>
        <a:xfrm xmlns:a="http://schemas.openxmlformats.org/drawingml/2006/main">
          <a:off x="3924300" y="1128117"/>
          <a:ext cx="1152525" cy="35778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b="1"/>
            <a:t>Capital gains tax</a:t>
          </a:r>
        </a:p>
      </cdr:txBody>
    </cdr:sp>
  </cdr:relSizeAnchor>
  <cdr:relSizeAnchor xmlns:cdr="http://schemas.openxmlformats.org/drawingml/2006/chartDrawing">
    <cdr:from>
      <cdr:x>0.74122</cdr:x>
      <cdr:y>0.12097</cdr:y>
    </cdr:from>
    <cdr:to>
      <cdr:x>0.82906</cdr:x>
      <cdr:y>0.30645</cdr:y>
    </cdr:to>
    <cdr:sp macro="" textlink="">
      <cdr:nvSpPr>
        <cdr:cNvPr id="6" name="Rak 3"/>
        <cdr:cNvSpPr/>
      </cdr:nvSpPr>
      <cdr:spPr>
        <a:xfrm xmlns:a="http://schemas.openxmlformats.org/drawingml/2006/main" rot="5400000" flipV="1">
          <a:off x="3757615" y="528636"/>
          <a:ext cx="657224" cy="45720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headEnd type="arrow"/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v-SE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0.65298</cdr:x>
      <cdr:y>0.05965</cdr:y>
    </cdr:from>
    <cdr:to>
      <cdr:x>0.73731</cdr:x>
      <cdr:y>0.13845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526092" y="214722"/>
          <a:ext cx="455358" cy="283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200" b="1"/>
            <a:t>Top </a:t>
          </a:r>
        </a:p>
      </cdr:txBody>
    </cdr:sp>
  </cdr:relSizeAnchor>
  <cdr:relSizeAnchor xmlns:cdr="http://schemas.openxmlformats.org/drawingml/2006/chartDrawing">
    <cdr:from>
      <cdr:x>0.86087</cdr:x>
      <cdr:y>0.13283</cdr:y>
    </cdr:from>
    <cdr:to>
      <cdr:x>0.95919</cdr:x>
      <cdr:y>0.20573</cdr:y>
    </cdr:to>
    <cdr:sp macro="" textlink="">
      <cdr:nvSpPr>
        <cdr:cNvPr id="9" name="TextBox 4"/>
        <cdr:cNvSpPr txBox="1"/>
      </cdr:nvSpPr>
      <cdr:spPr>
        <a:xfrm xmlns:a="http://schemas.openxmlformats.org/drawingml/2006/main">
          <a:off x="4648689" y="478197"/>
          <a:ext cx="530928" cy="262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200" b="1"/>
            <a:t>1 APW</a:t>
          </a:r>
        </a:p>
      </cdr:txBody>
    </cdr:sp>
  </cdr:relSizeAnchor>
  <cdr:relSizeAnchor xmlns:cdr="http://schemas.openxmlformats.org/drawingml/2006/chartDrawing">
    <cdr:from>
      <cdr:x>0.56102</cdr:x>
      <cdr:y>0.25491</cdr:y>
    </cdr:from>
    <cdr:to>
      <cdr:x>0.68742</cdr:x>
      <cdr:y>0.33677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029520" y="917676"/>
          <a:ext cx="682560" cy="294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200" b="1"/>
            <a:t>1.67 APW</a:t>
          </a:r>
        </a:p>
      </cdr:txBody>
    </cdr:sp>
  </cdr:relSizeAnchor>
  <cdr:relSizeAnchor xmlns:cdr="http://schemas.openxmlformats.org/drawingml/2006/chartDrawing">
    <cdr:from>
      <cdr:x>0.62971</cdr:x>
      <cdr:y>0.32544</cdr:y>
    </cdr:from>
    <cdr:to>
      <cdr:x>0.67831</cdr:x>
      <cdr:y>0.36435</cdr:y>
    </cdr:to>
    <cdr:cxnSp macro="">
      <cdr:nvCxnSpPr>
        <cdr:cNvPr id="16" name="Straight Arrow Connector 15"/>
        <cdr:cNvCxnSpPr/>
      </cdr:nvCxnSpPr>
      <cdr:spPr>
        <a:xfrm xmlns:a="http://schemas.openxmlformats.org/drawingml/2006/main">
          <a:off x="3400425" y="1171575"/>
          <a:ext cx="262428" cy="1400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0.71261</cdr:x>
      <cdr:y>0.50007</cdr:y>
    </cdr:from>
    <cdr:to>
      <cdr:x>0.86099</cdr:x>
      <cdr:y>0.56886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848109" y="1800234"/>
          <a:ext cx="801252" cy="247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sv-SE" sz="1200" b="1"/>
            <a:t>0.67 APW</a:t>
          </a:r>
        </a:p>
      </cdr:txBody>
    </cdr:sp>
  </cdr:relSizeAnchor>
  <cdr:relSizeAnchor xmlns:cdr="http://schemas.openxmlformats.org/drawingml/2006/chartDrawing">
    <cdr:from>
      <cdr:x>0.7426</cdr:x>
      <cdr:y>0.42069</cdr:y>
    </cdr:from>
    <cdr:to>
      <cdr:x>0.77435</cdr:x>
      <cdr:y>0.49742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H="1" flipV="1">
          <a:off x="4010025" y="1514475"/>
          <a:ext cx="171450" cy="27622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0.80963</cdr:x>
      <cdr:y>0.20108</cdr:y>
    </cdr:from>
    <cdr:to>
      <cdr:x>0.88194</cdr:x>
      <cdr:y>0.24871</cdr:y>
    </cdr:to>
    <cdr:cxnSp macro="">
      <cdr:nvCxnSpPr>
        <cdr:cNvPr id="19" name="Straight Arrow Connector 18"/>
        <cdr:cNvCxnSpPr/>
      </cdr:nvCxnSpPr>
      <cdr:spPr>
        <a:xfrm xmlns:a="http://schemas.openxmlformats.org/drawingml/2006/main" flipH="1">
          <a:off x="4371975" y="723900"/>
          <a:ext cx="390525" cy="17145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0.66724</cdr:x>
      <cdr:y>0.04856</cdr:y>
    </cdr:from>
    <cdr:to>
      <cdr:x>0.73736</cdr:x>
      <cdr:y>0.12736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525078" y="188711"/>
          <a:ext cx="475547" cy="306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200" b="1"/>
            <a:t>Top </a:t>
          </a:r>
        </a:p>
      </cdr:txBody>
    </cdr:sp>
  </cdr:relSizeAnchor>
  <cdr:relSizeAnchor xmlns:cdr="http://schemas.openxmlformats.org/drawingml/2006/chartDrawing">
    <cdr:from>
      <cdr:x>0.85318</cdr:x>
      <cdr:y>0.23813</cdr:y>
    </cdr:from>
    <cdr:to>
      <cdr:x>0.9515</cdr:x>
      <cdr:y>0.31103</cdr:y>
    </cdr:to>
    <cdr:sp macro="" textlink="">
      <cdr:nvSpPr>
        <cdr:cNvPr id="12" name="TextBox 4"/>
        <cdr:cNvSpPr txBox="1"/>
      </cdr:nvSpPr>
      <cdr:spPr>
        <a:xfrm xmlns:a="http://schemas.openxmlformats.org/drawingml/2006/main">
          <a:off x="5786094" y="925431"/>
          <a:ext cx="666786" cy="283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200" b="1"/>
            <a:t>1 APW</a:t>
          </a:r>
        </a:p>
      </cdr:txBody>
    </cdr:sp>
  </cdr:relSizeAnchor>
  <cdr:relSizeAnchor xmlns:cdr="http://schemas.openxmlformats.org/drawingml/2006/chartDrawing">
    <cdr:from>
      <cdr:x>0.57013</cdr:x>
      <cdr:y>0.25736</cdr:y>
    </cdr:from>
    <cdr:to>
      <cdr:x>0.69653</cdr:x>
      <cdr:y>0.33922</cdr:y>
    </cdr:to>
    <cdr:sp macro="" textlink="">
      <cdr:nvSpPr>
        <cdr:cNvPr id="13" name="TextBox 14"/>
        <cdr:cNvSpPr txBox="1"/>
      </cdr:nvSpPr>
      <cdr:spPr>
        <a:xfrm xmlns:a="http://schemas.openxmlformats.org/drawingml/2006/main">
          <a:off x="3866479" y="1000156"/>
          <a:ext cx="857220" cy="31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200" b="1"/>
            <a:t>1.67 APW</a:t>
          </a:r>
        </a:p>
      </cdr:txBody>
    </cdr:sp>
  </cdr:relSizeAnchor>
  <cdr:relSizeAnchor xmlns:cdr="http://schemas.openxmlformats.org/drawingml/2006/chartDrawing">
    <cdr:from>
      <cdr:x>0.6559</cdr:x>
      <cdr:y>0.32843</cdr:y>
    </cdr:from>
    <cdr:to>
      <cdr:x>0.6882</cdr:x>
      <cdr:y>0.37524</cdr:y>
    </cdr:to>
    <cdr:cxnSp macro="">
      <cdr:nvCxnSpPr>
        <cdr:cNvPr id="14" name="Straight Arrow Connector 15"/>
        <cdr:cNvCxnSpPr/>
      </cdr:nvCxnSpPr>
      <cdr:spPr>
        <a:xfrm xmlns:a="http://schemas.openxmlformats.org/drawingml/2006/main">
          <a:off x="4448175" y="1276350"/>
          <a:ext cx="219054" cy="18191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0.69432</cdr:x>
      <cdr:y>0.60908</cdr:y>
    </cdr:from>
    <cdr:to>
      <cdr:x>0.8427</cdr:x>
      <cdr:y>0.67787</cdr:y>
    </cdr:to>
    <cdr:sp macro="" textlink="">
      <cdr:nvSpPr>
        <cdr:cNvPr id="17" name="TextBox 17"/>
        <cdr:cNvSpPr txBox="1"/>
      </cdr:nvSpPr>
      <cdr:spPr>
        <a:xfrm xmlns:a="http://schemas.openxmlformats.org/drawingml/2006/main">
          <a:off x="4708717" y="2366996"/>
          <a:ext cx="1006284" cy="267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sv-SE" sz="1200" b="1"/>
            <a:t>0.67 APW</a:t>
          </a:r>
        </a:p>
      </cdr:txBody>
    </cdr:sp>
  </cdr:relSizeAnchor>
  <cdr:relSizeAnchor xmlns:cdr="http://schemas.openxmlformats.org/drawingml/2006/chartDrawing">
    <cdr:from>
      <cdr:x>0.74719</cdr:x>
      <cdr:y>0.4902</cdr:y>
    </cdr:from>
    <cdr:to>
      <cdr:x>0.75281</cdr:x>
      <cdr:y>0.59559</cdr:y>
    </cdr:to>
    <cdr:cxnSp macro="">
      <cdr:nvCxnSpPr>
        <cdr:cNvPr id="22" name="Straight Arrow Connector 15"/>
        <cdr:cNvCxnSpPr/>
      </cdr:nvCxnSpPr>
      <cdr:spPr>
        <a:xfrm xmlns:a="http://schemas.openxmlformats.org/drawingml/2006/main" flipV="1">
          <a:off x="5067300" y="1905000"/>
          <a:ext cx="38100" cy="40957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0.80618</cdr:x>
      <cdr:y>0.29902</cdr:y>
    </cdr:from>
    <cdr:to>
      <cdr:x>0.86376</cdr:x>
      <cdr:y>0.34804</cdr:y>
    </cdr:to>
    <cdr:cxnSp macro="">
      <cdr:nvCxnSpPr>
        <cdr:cNvPr id="25" name="Straight Arrow Connector 15"/>
        <cdr:cNvCxnSpPr/>
      </cdr:nvCxnSpPr>
      <cdr:spPr>
        <a:xfrm xmlns:a="http://schemas.openxmlformats.org/drawingml/2006/main" flipH="1">
          <a:off x="5467350" y="1162050"/>
          <a:ext cx="390525" cy="1905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0.44422</cdr:x>
      <cdr:y>0.37991</cdr:y>
    </cdr:from>
    <cdr:to>
      <cdr:x>0.78521</cdr:x>
      <cdr:y>0.46177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398767" y="1367672"/>
          <a:ext cx="1841364" cy="294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200" b="1"/>
            <a:t>Top marginal tax wedge (right scale)</a:t>
          </a:r>
        </a:p>
      </cdr:txBody>
    </cdr:sp>
  </cdr:relSizeAnchor>
  <cdr:relSizeAnchor xmlns:cdr="http://schemas.openxmlformats.org/drawingml/2006/chartDrawing">
    <cdr:from>
      <cdr:x>0.55705</cdr:x>
      <cdr:y>0.30588</cdr:y>
    </cdr:from>
    <cdr:to>
      <cdr:x>0.58389</cdr:x>
      <cdr:y>0.38118</cdr:y>
    </cdr:to>
    <cdr:cxnSp macro="">
      <cdr:nvCxnSpPr>
        <cdr:cNvPr id="16" name="Straight Arrow Connector 15"/>
        <cdr:cNvCxnSpPr/>
      </cdr:nvCxnSpPr>
      <cdr:spPr>
        <a:xfrm xmlns:a="http://schemas.openxmlformats.org/drawingml/2006/main" flipH="1" flipV="1">
          <a:off x="3952876" y="1238251"/>
          <a:ext cx="190499" cy="30479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0.39765</cdr:x>
      <cdr:y>0.53833</cdr:y>
    </cdr:from>
    <cdr:to>
      <cdr:x>0.9076</cdr:x>
      <cdr:y>0.60712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362048" y="1937996"/>
          <a:ext cx="3029102" cy="247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sv-SE" sz="1200" b="1"/>
            <a:t>Relative top tax</a:t>
          </a:r>
          <a:r>
            <a:rPr lang="sv-SE" sz="1200" b="1" baseline="0"/>
            <a:t> income threshold  (left scale)</a:t>
          </a:r>
          <a:endParaRPr lang="sv-SE" sz="1200" b="1"/>
        </a:p>
      </cdr:txBody>
    </cdr:sp>
  </cdr:relSizeAnchor>
  <cdr:relSizeAnchor xmlns:cdr="http://schemas.openxmlformats.org/drawingml/2006/chartDrawing">
    <cdr:from>
      <cdr:x>0.36516</cdr:x>
      <cdr:y>0.60854</cdr:y>
    </cdr:from>
    <cdr:to>
      <cdr:x>0.44739</cdr:x>
      <cdr:y>0.65304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H="1">
          <a:off x="2169036" y="2190750"/>
          <a:ext cx="488439" cy="16017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0.65298</cdr:x>
      <cdr:y>0.05965</cdr:y>
    </cdr:from>
    <cdr:to>
      <cdr:x>0.73731</cdr:x>
      <cdr:y>0.13845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526092" y="214722"/>
          <a:ext cx="455358" cy="283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200" b="1"/>
            <a:t>Top marginal tax wedge </a:t>
          </a:r>
        </a:p>
      </cdr:txBody>
    </cdr:sp>
  </cdr:relSizeAnchor>
  <cdr:relSizeAnchor xmlns:cdr="http://schemas.openxmlformats.org/drawingml/2006/chartDrawing">
    <cdr:from>
      <cdr:x>0.32776</cdr:x>
      <cdr:y>0.57644</cdr:y>
    </cdr:from>
    <cdr:to>
      <cdr:x>0.75494</cdr:x>
      <cdr:y>0.64523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769890" y="2075190"/>
          <a:ext cx="2306810" cy="247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sv-SE" sz="1200" b="1"/>
            <a:t>Relative top tax income threshold</a:t>
          </a:r>
        </a:p>
      </cdr:txBody>
    </cdr:sp>
  </cdr:relSizeAnchor>
  <cdr:relSizeAnchor xmlns:cdr="http://schemas.openxmlformats.org/drawingml/2006/chartDrawing">
    <cdr:from>
      <cdr:x>0.68055</cdr:x>
      <cdr:y>0.13082</cdr:y>
    </cdr:from>
    <cdr:to>
      <cdr:x>0.75286</cdr:x>
      <cdr:y>0.17845</cdr:y>
    </cdr:to>
    <cdr:cxnSp macro="">
      <cdr:nvCxnSpPr>
        <cdr:cNvPr id="19" name="Straight Arrow Connector 18"/>
        <cdr:cNvCxnSpPr/>
      </cdr:nvCxnSpPr>
      <cdr:spPr>
        <a:xfrm xmlns:a="http://schemas.openxmlformats.org/drawingml/2006/main" flipH="1">
          <a:off x="4569992" y="532078"/>
          <a:ext cx="485570" cy="19371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0.35206</cdr:x>
      <cdr:y>0.66276</cdr:y>
    </cdr:from>
    <cdr:to>
      <cdr:x>0.40909</cdr:x>
      <cdr:y>0.71944</cdr:y>
    </cdr:to>
    <cdr:cxnSp macro="">
      <cdr:nvCxnSpPr>
        <cdr:cNvPr id="10" name="Straight Arrow Connector 9"/>
        <cdr:cNvCxnSpPr/>
      </cdr:nvCxnSpPr>
      <cdr:spPr>
        <a:xfrm xmlns:a="http://schemas.openxmlformats.org/drawingml/2006/main" flipH="1">
          <a:off x="1901097" y="2385948"/>
          <a:ext cx="307998" cy="20402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0.43049</cdr:x>
      <cdr:y>0.27215</cdr:y>
    </cdr:from>
    <cdr:to>
      <cdr:x>0.57503</cdr:x>
      <cdr:y>0.35401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324634" y="979740"/>
          <a:ext cx="780516" cy="294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200" b="1"/>
            <a:t>highest</a:t>
          </a:r>
        </a:p>
      </cdr:txBody>
    </cdr:sp>
  </cdr:relSizeAnchor>
  <cdr:relSizeAnchor xmlns:cdr="http://schemas.openxmlformats.org/drawingml/2006/chartDrawing">
    <cdr:from>
      <cdr:x>0.62523</cdr:x>
      <cdr:y>0.65431</cdr:y>
    </cdr:from>
    <cdr:to>
      <cdr:x>0.74613</cdr:x>
      <cdr:y>0.7231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376224" y="2355522"/>
          <a:ext cx="652852" cy="247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sv-SE" sz="1200" b="1"/>
            <a:t>Lowest</a:t>
          </a:r>
        </a:p>
      </cdr:txBody>
    </cdr:sp>
  </cdr:relSizeAnchor>
  <cdr:relSizeAnchor xmlns:cdr="http://schemas.openxmlformats.org/drawingml/2006/chartDrawing">
    <cdr:from>
      <cdr:x>0.54681</cdr:x>
      <cdr:y>0.67204</cdr:y>
    </cdr:from>
    <cdr:to>
      <cdr:x>0.62647</cdr:x>
      <cdr:y>0.68678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H="1" flipV="1">
          <a:off x="2952750" y="2419350"/>
          <a:ext cx="430161" cy="5304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0.47625</cdr:x>
      <cdr:y>0.36248</cdr:y>
    </cdr:from>
    <cdr:to>
      <cdr:x>0.47801</cdr:x>
      <cdr:y>0.4445</cdr:y>
    </cdr:to>
    <cdr:cxnSp macro="">
      <cdr:nvCxnSpPr>
        <cdr:cNvPr id="19" name="Straight Arrow Connector 18"/>
        <cdr:cNvCxnSpPr/>
      </cdr:nvCxnSpPr>
      <cdr:spPr>
        <a:xfrm xmlns:a="http://schemas.openxmlformats.org/drawingml/2006/main">
          <a:off x="2571751" y="1304925"/>
          <a:ext cx="9524" cy="29527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0.8758</cdr:x>
      <cdr:y>0.09624</cdr:y>
    </cdr:from>
    <cdr:to>
      <cdr:x>0.97412</cdr:x>
      <cdr:y>0.23415</cdr:y>
    </cdr:to>
    <cdr:sp macro="" textlink="">
      <cdr:nvSpPr>
        <cdr:cNvPr id="9" name="TextBox 4"/>
        <cdr:cNvSpPr txBox="1"/>
      </cdr:nvSpPr>
      <cdr:spPr>
        <a:xfrm xmlns:a="http://schemas.openxmlformats.org/drawingml/2006/main">
          <a:off x="6148018" y="375859"/>
          <a:ext cx="690199" cy="538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200" b="1"/>
            <a:t>Retained</a:t>
          </a:r>
        </a:p>
        <a:p xmlns:a="http://schemas.openxmlformats.org/drawingml/2006/main">
          <a:r>
            <a:rPr lang="sv-SE" sz="1200" b="1"/>
            <a:t> earnings</a:t>
          </a:r>
        </a:p>
      </cdr:txBody>
    </cdr:sp>
  </cdr:relSizeAnchor>
  <cdr:relSizeAnchor xmlns:cdr="http://schemas.openxmlformats.org/drawingml/2006/chartDrawing">
    <cdr:from>
      <cdr:x>0.49589</cdr:x>
      <cdr:y>0.10857</cdr:y>
    </cdr:from>
    <cdr:to>
      <cdr:x>0.673</cdr:x>
      <cdr:y>0.19043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481118" y="423987"/>
          <a:ext cx="1243282" cy="3196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200" b="1"/>
            <a:t>New share issues</a:t>
          </a:r>
        </a:p>
      </cdr:txBody>
    </cdr:sp>
  </cdr:relSizeAnchor>
  <cdr:relSizeAnchor xmlns:cdr="http://schemas.openxmlformats.org/drawingml/2006/chartDrawing">
    <cdr:from>
      <cdr:x>0.66499</cdr:x>
      <cdr:y>0.1669</cdr:y>
    </cdr:from>
    <cdr:to>
      <cdr:x>0.71359</cdr:x>
      <cdr:y>0.20581</cdr:y>
    </cdr:to>
    <cdr:cxnSp macro="">
      <cdr:nvCxnSpPr>
        <cdr:cNvPr id="16" name="Straight Arrow Connector 15"/>
        <cdr:cNvCxnSpPr/>
      </cdr:nvCxnSpPr>
      <cdr:spPr>
        <a:xfrm xmlns:a="http://schemas.openxmlformats.org/drawingml/2006/main">
          <a:off x="4668167" y="651800"/>
          <a:ext cx="341168" cy="15195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0.76281</cdr:x>
      <cdr:y>0.48056</cdr:y>
    </cdr:from>
    <cdr:to>
      <cdr:x>0.84668</cdr:x>
      <cdr:y>0.54935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354894" y="1876698"/>
          <a:ext cx="588706" cy="268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sv-SE" sz="1200" b="1"/>
            <a:t>Debt</a:t>
          </a:r>
        </a:p>
      </cdr:txBody>
    </cdr:sp>
  </cdr:relSizeAnchor>
  <cdr:relSizeAnchor xmlns:cdr="http://schemas.openxmlformats.org/drawingml/2006/chartDrawing">
    <cdr:from>
      <cdr:x>0.73948</cdr:x>
      <cdr:y>0.44878</cdr:y>
    </cdr:from>
    <cdr:to>
      <cdr:x>0.77205</cdr:x>
      <cdr:y>0.49756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H="1" flipV="1">
          <a:off x="5191125" y="1752600"/>
          <a:ext cx="228600" cy="19050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0.82591</cdr:x>
      <cdr:y>0.2122</cdr:y>
    </cdr:from>
    <cdr:to>
      <cdr:x>0.89009</cdr:x>
      <cdr:y>0.28773</cdr:y>
    </cdr:to>
    <cdr:cxnSp macro="">
      <cdr:nvCxnSpPr>
        <cdr:cNvPr id="19" name="Straight Arrow Connector 18"/>
        <cdr:cNvCxnSpPr/>
      </cdr:nvCxnSpPr>
      <cdr:spPr>
        <a:xfrm xmlns:a="http://schemas.openxmlformats.org/drawingml/2006/main" flipH="1">
          <a:off x="5797843" y="828675"/>
          <a:ext cx="450557" cy="2950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0.70314</cdr:x>
      <cdr:y>0.71392</cdr:y>
    </cdr:from>
    <cdr:to>
      <cdr:x>0.96485</cdr:x>
      <cdr:y>0.78891</cdr:y>
    </cdr:to>
    <cdr:sp macro="" textlink="">
      <cdr:nvSpPr>
        <cdr:cNvPr id="5" name="textruta 1"/>
        <cdr:cNvSpPr txBox="1"/>
      </cdr:nvSpPr>
      <cdr:spPr>
        <a:xfrm xmlns:a="http://schemas.openxmlformats.org/drawingml/2006/main">
          <a:off x="3796971" y="2570129"/>
          <a:ext cx="1413203" cy="26996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b="1"/>
            <a:t>General cons. taxes</a:t>
          </a:r>
        </a:p>
      </cdr:txBody>
    </cdr:sp>
  </cdr:relSizeAnchor>
  <cdr:relSizeAnchor xmlns:cdr="http://schemas.openxmlformats.org/drawingml/2006/chartDrawing">
    <cdr:from>
      <cdr:x>0.4891</cdr:x>
      <cdr:y>0.54636</cdr:y>
    </cdr:from>
    <cdr:to>
      <cdr:x>0.74583</cdr:x>
      <cdr:y>0.62135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2641146" y="1966899"/>
          <a:ext cx="1386342" cy="26996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b="1"/>
            <a:t>Specific</a:t>
          </a:r>
          <a:r>
            <a:rPr lang="sv-SE" sz="1100" b="1" baseline="0"/>
            <a:t>  </a:t>
          </a:r>
          <a:r>
            <a:rPr lang="sv-SE" sz="1100" b="1"/>
            <a:t>cons. taxes</a:t>
          </a:r>
        </a:p>
      </cdr:txBody>
    </cdr:sp>
  </cdr:relSizeAnchor>
  <cdr:relSizeAnchor xmlns:cdr="http://schemas.openxmlformats.org/drawingml/2006/chartDrawing">
    <cdr:from>
      <cdr:x>0.14976</cdr:x>
      <cdr:y>0.70577</cdr:y>
    </cdr:from>
    <cdr:to>
      <cdr:x>0.35454</cdr:x>
      <cdr:y>0.78076</cdr:y>
    </cdr:to>
    <cdr:sp macro="" textlink="">
      <cdr:nvSpPr>
        <cdr:cNvPr id="8" name="textruta 1"/>
        <cdr:cNvSpPr txBox="1"/>
      </cdr:nvSpPr>
      <cdr:spPr>
        <a:xfrm xmlns:a="http://schemas.openxmlformats.org/drawingml/2006/main">
          <a:off x="808688" y="2540765"/>
          <a:ext cx="1105838" cy="26996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b="1"/>
            <a:t>Customs duties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0.69869</cdr:x>
      <cdr:y>0.70761</cdr:y>
    </cdr:from>
    <cdr:to>
      <cdr:x>0.9084</cdr:x>
      <cdr:y>0.77607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772901" y="2547387"/>
          <a:ext cx="1132473" cy="246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200" b="1" baseline="0"/>
            <a:t>Share of GDP</a:t>
          </a:r>
          <a:endParaRPr lang="sv-SE" sz="1200" b="1"/>
        </a:p>
      </cdr:txBody>
    </cdr:sp>
  </cdr:relSizeAnchor>
  <cdr:relSizeAnchor xmlns:cdr="http://schemas.openxmlformats.org/drawingml/2006/chartDrawing">
    <cdr:from>
      <cdr:x>0.478</cdr:x>
      <cdr:y>0.45012</cdr:y>
    </cdr:from>
    <cdr:to>
      <cdr:x>0.77937</cdr:x>
      <cdr:y>0.53814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2581188" y="1620417"/>
          <a:ext cx="1627398" cy="3168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200" b="1"/>
            <a:t>Share of total taxes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1BED7-D7B9-4DA8-87C3-5999DF430BE1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2D20F-AC79-46E2-8E5F-4EC47CB2E6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602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68BED-1CBA-4DA7-BB37-9BC0F19DBFEC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59E38-6FD5-42E9-B367-799B16151D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656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59E38-6FD5-42E9-B367-799B16151DE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7225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59E38-6FD5-42E9-B367-799B16151DE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4880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59E38-6FD5-42E9-B367-799B16151DEF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4880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670E09-D5A8-4099-9F2E-2B11F77875D0}" type="slidenum">
              <a:rPr lang="sv-SE" smtClean="0"/>
              <a:pPr eaLnBrk="1" hangingPunct="1"/>
              <a:t>14</a:t>
            </a:fld>
            <a:endParaRPr lang="sv-S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670E09-D5A8-4099-9F2E-2B11F77875D0}" type="slidenum">
              <a:rPr lang="sv-SE" smtClean="0"/>
              <a:pPr eaLnBrk="1" hangingPunct="1"/>
              <a:t>15</a:t>
            </a:fld>
            <a:endParaRPr lang="sv-S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CFF62B-D23B-4478-9B29-7F63BD1DD521}" type="slidenum">
              <a:rPr lang="sv-SE" smtClean="0"/>
              <a:pPr eaLnBrk="1" hangingPunct="1"/>
              <a:t>16</a:t>
            </a:fld>
            <a:endParaRPr lang="sv-S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CACD46-1513-4016-A68A-D1E067F5DB37}" type="slidenum">
              <a:rPr lang="sv-SE" smtClean="0"/>
              <a:pPr eaLnBrk="1" hangingPunct="1"/>
              <a:t>17</a:t>
            </a:fld>
            <a:endParaRPr lang="sv-S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AEFDD1-0BCF-4AFD-92BB-267A72A8E497}" type="slidenum">
              <a:rPr lang="sv-SE" smtClean="0"/>
              <a:pPr eaLnBrk="1" hangingPunct="1"/>
              <a:t>18</a:t>
            </a:fld>
            <a:endParaRPr lang="sv-S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BECFEE-B78E-4179-957F-15D2E25B0155}" type="slidenum">
              <a:rPr lang="sv-SE" smtClean="0"/>
              <a:pPr eaLnBrk="1" hangingPunct="1"/>
              <a:t>19</a:t>
            </a:fld>
            <a:endParaRPr lang="sv-S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DCB10A-1A61-4DC0-B81F-6D67EC7E7DE3}" type="slidenum">
              <a:rPr lang="sv-SE" smtClean="0"/>
              <a:pPr eaLnBrk="1" hangingPunct="1"/>
              <a:t>20</a:t>
            </a:fld>
            <a:endParaRPr lang="sv-S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39B418-0C12-48E2-8415-18EAC19D24FA}" type="slidenum">
              <a:rPr lang="sv-SE" smtClean="0"/>
              <a:pPr eaLnBrk="1" hangingPunct="1"/>
              <a:t>21</a:t>
            </a:fld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59E38-6FD5-42E9-B367-799B16151DE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6954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2BBAA1F-D860-4D9E-944D-EBB952647F9C}" type="slidenum">
              <a:rPr lang="sv-SE" smtClean="0"/>
              <a:pPr eaLnBrk="1" hangingPunct="1"/>
              <a:t>22</a:t>
            </a:fld>
            <a:endParaRPr lang="sv-S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03FBF4-BF9B-4114-A63E-9324E63C3E6E}" type="slidenum">
              <a:rPr lang="sv-SE" smtClean="0"/>
              <a:pPr eaLnBrk="1" hangingPunct="1"/>
              <a:t>23</a:t>
            </a:fld>
            <a:endParaRPr lang="sv-S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A7CFB9-EB1A-4170-8FEE-EFBADC14D32D}" type="slidenum">
              <a:rPr lang="sv-SE" smtClean="0"/>
              <a:pPr eaLnBrk="1" hangingPunct="1"/>
              <a:t>24</a:t>
            </a:fld>
            <a:endParaRPr lang="sv-S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3F4BCB-6480-4E1D-89FC-42A1CA596785}" type="slidenum">
              <a:rPr lang="sv-SE" smtClean="0"/>
              <a:pPr eaLnBrk="1" hangingPunct="1"/>
              <a:t>25</a:t>
            </a:fld>
            <a:endParaRPr lang="sv-S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35BCE8-43DE-42D7-9656-D5262A305540}" type="slidenum">
              <a:rPr lang="sv-SE" smtClean="0"/>
              <a:pPr eaLnBrk="1" hangingPunct="1"/>
              <a:t>26</a:t>
            </a:fld>
            <a:endParaRPr lang="sv-S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8C218F-AA93-4DE2-A5EA-6B430E18D5C4}" type="slidenum">
              <a:rPr lang="sv-SE" smtClean="0"/>
              <a:pPr eaLnBrk="1" hangingPunct="1"/>
              <a:t>27</a:t>
            </a:fld>
            <a:endParaRPr lang="sv-S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49C06C-2105-426C-A3EE-54560A61EB04}" type="slidenum">
              <a:rPr lang="sv-SE" smtClean="0"/>
              <a:pPr eaLnBrk="1" hangingPunct="1"/>
              <a:t>28</a:t>
            </a:fld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59E38-6FD5-42E9-B367-799B16151DE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5687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2DE6B1-ABE2-477F-B542-0C11B61FD0FB}" type="slidenum">
              <a:rPr lang="sv-SE" smtClean="0"/>
              <a:pPr eaLnBrk="1" hangingPunct="1"/>
              <a:t>6</a:t>
            </a:fld>
            <a:endParaRPr lang="sv-S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2DE6B1-ABE2-477F-B542-0C11B61FD0FB}" type="slidenum">
              <a:rPr lang="sv-SE" smtClean="0"/>
              <a:pPr eaLnBrk="1" hangingPunct="1"/>
              <a:t>7</a:t>
            </a:fld>
            <a:endParaRPr lang="sv-S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68A81A-72EF-417A-8933-90CCA2211049}" type="slidenum">
              <a:rPr lang="sv-SE" smtClean="0"/>
              <a:pPr eaLnBrk="1" hangingPunct="1"/>
              <a:t>8</a:t>
            </a:fld>
            <a:endParaRPr lang="sv-S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5F7778-1E79-4755-A189-C50DA9E59179}" type="slidenum">
              <a:rPr lang="sv-SE" smtClean="0"/>
              <a:pPr eaLnBrk="1" hangingPunct="1"/>
              <a:t>9</a:t>
            </a:fld>
            <a:endParaRPr lang="sv-S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  <a:p>
            <a:endParaRPr lang="sv-SE" smtClean="0"/>
          </a:p>
          <a:p>
            <a:endParaRPr lang="sv-SE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ACD8BF-0587-4247-BC3C-F4B796454BAB}" type="slidenum">
              <a:rPr lang="sv-SE" smtClean="0"/>
              <a:pPr eaLnBrk="1" hangingPunct="1"/>
              <a:t>10</a:t>
            </a:fld>
            <a:endParaRPr lang="sv-S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ACD8BF-0587-4247-BC3C-F4B796454BAB}" type="slidenum">
              <a:rPr lang="sv-SE" smtClean="0"/>
              <a:pPr eaLnBrk="1" hangingPunct="1"/>
              <a:t>11</a:t>
            </a:fld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förstasida_farg"/>
          <p:cNvPicPr>
            <a:picLocks noChangeAspect="1" noChangeArrowheads="1"/>
          </p:cNvPicPr>
          <p:nvPr/>
        </p:nvPicPr>
        <p:blipFill>
          <a:blip r:embed="rId2" cstate="print"/>
          <a:srcRect r="8929"/>
          <a:stretch>
            <a:fillRect/>
          </a:stretch>
        </p:blipFill>
        <p:spPr bwMode="auto">
          <a:xfrm>
            <a:off x="-36513" y="549275"/>
            <a:ext cx="9180513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logo_eng_fa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021388"/>
            <a:ext cx="22494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3450" y="2371725"/>
            <a:ext cx="6400800" cy="60325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3450" y="3260725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971600" y="1600200"/>
            <a:ext cx="7715200" cy="4421188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50FEE-AB6D-46FD-B59D-E8B31B7553AD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600200"/>
            <a:ext cx="3924300" cy="4421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600200"/>
            <a:ext cx="3925887" cy="4421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93175" y="0"/>
            <a:ext cx="2508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5F56D-D442-4278-8463-3D2F3A74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9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632848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971600" y="1557338"/>
            <a:ext cx="7632080" cy="439261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B50FEE-AB6D-46FD-B59D-E8B31B7553AD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5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50FEE-AB6D-46FD-B59D-E8B31B7553AD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228184" cy="1143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1691680" y="1557338"/>
            <a:ext cx="6228184" cy="439261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B50FEE-AB6D-46FD-B59D-E8B31B7553AD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5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1680" y="2276872"/>
            <a:ext cx="6192688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B50FEE-AB6D-46FD-B59D-E8B31B7553AD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71599" y="1600200"/>
            <a:ext cx="3672409" cy="44211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3826768" cy="44211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50FEE-AB6D-46FD-B59D-E8B31B7553AD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50FEE-AB6D-46FD-B59D-E8B31B7553AD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50FEE-AB6D-46FD-B59D-E8B31B7553AD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50FEE-AB6D-46FD-B59D-E8B31B7553AD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274638"/>
            <a:ext cx="7715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600200"/>
            <a:ext cx="771525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6393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fld id="{4FB50FEE-AB6D-46FD-B59D-E8B31B7553AD}" type="datetimeFigureOut">
              <a:rPr lang="sv-SE" smtClean="0"/>
              <a:t>2014-11-26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endParaRPr lang="sv-SE"/>
          </a:p>
        </p:txBody>
      </p:sp>
      <p:pic>
        <p:nvPicPr>
          <p:cNvPr id="1030" name="Picture 15" descr="logo_eng_far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32588" y="6021388"/>
            <a:ext cx="22494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6" descr="bård_farg"/>
          <p:cNvPicPr>
            <a:picLocks noChangeAspect="1" noChangeArrowheads="1"/>
          </p:cNvPicPr>
          <p:nvPr/>
        </p:nvPicPr>
        <p:blipFill>
          <a:blip r:embed="rId14" cstate="print"/>
          <a:srcRect t="9102"/>
          <a:stretch>
            <a:fillRect/>
          </a:stretch>
        </p:blipFill>
        <p:spPr bwMode="auto">
          <a:xfrm>
            <a:off x="0" y="0"/>
            <a:ext cx="487363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0513A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3450" y="3451696"/>
            <a:ext cx="6400800" cy="603250"/>
          </a:xfrm>
        </p:spPr>
        <p:txBody>
          <a:bodyPr/>
          <a:lstStyle/>
          <a:p>
            <a:r>
              <a:rPr lang="en-US" dirty="0"/>
              <a:t>Swedish Taxation Since 1862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3450" y="4340696"/>
            <a:ext cx="5608910" cy="1752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n-US" sz="1800" dirty="0" smtClean="0"/>
              <a:t>Mikael Stenkula</a:t>
            </a:r>
            <a:endParaRPr lang="en-US" sz="1800" dirty="0"/>
          </a:p>
          <a:p>
            <a:pPr algn="r">
              <a:lnSpc>
                <a:spcPct val="90000"/>
              </a:lnSpc>
            </a:pPr>
            <a:r>
              <a:rPr lang="en-US" sz="1800" dirty="0" smtClean="0"/>
              <a:t>November </a:t>
            </a:r>
            <a:r>
              <a:rPr lang="en-US" sz="1800" dirty="0"/>
              <a:t>2014</a:t>
            </a:r>
          </a:p>
          <a:p>
            <a:endParaRPr lang="sv-SE" sz="2000" dirty="0"/>
          </a:p>
        </p:txBody>
      </p:sp>
      <p:sp>
        <p:nvSpPr>
          <p:cNvPr id="4" name="Rectangle 3"/>
          <p:cNvSpPr/>
          <p:nvPr/>
        </p:nvSpPr>
        <p:spPr>
          <a:xfrm>
            <a:off x="2627784" y="116632"/>
            <a:ext cx="4536504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7" name="Picture 3" descr="\\ifnfs01\users$\mikaels\Desktop\skatte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1366"/>
            <a:ext cx="1809750" cy="2524125"/>
          </a:xfrm>
          <a:prstGeom prst="rect">
            <a:avLst/>
          </a:prstGeom>
          <a:noFill/>
          <a:scene3d>
            <a:camera prst="orthographicFront">
              <a:rot lat="1200000" lon="1800000" rev="0"/>
            </a:camera>
            <a:lightRig rig="threePt" dir="t"/>
          </a:scene3d>
          <a:sp3d extrusionH="133350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ifnfs01\users$\mikaels\Desktop\skatte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986" y="273273"/>
            <a:ext cx="1656184" cy="2540313"/>
          </a:xfrm>
          <a:prstGeom prst="rect">
            <a:avLst/>
          </a:prstGeom>
          <a:noFill/>
          <a:scene3d>
            <a:camera prst="isometricOffAxis2Right">
              <a:rot lat="1200000" lon="19800000" rev="0"/>
            </a:camera>
            <a:lightRig rig="threePt" dir="t"/>
          </a:scene3d>
          <a:sp3d extrusionH="114300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02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4213" y="188640"/>
            <a:ext cx="7848227" cy="792088"/>
          </a:xfrm>
        </p:spPr>
        <p:txBody>
          <a:bodyPr/>
          <a:lstStyle/>
          <a:p>
            <a:pPr algn="ctr"/>
            <a:r>
              <a:rPr lang="sv-SE" dirty="0" smtClean="0"/>
              <a:t>Marginal tax </a:t>
            </a:r>
            <a:r>
              <a:rPr lang="sv-SE" dirty="0" err="1" smtClean="0"/>
              <a:t>wedge</a:t>
            </a:r>
            <a:r>
              <a:rPr lang="sv-SE" dirty="0" smtClean="0"/>
              <a:t> </a:t>
            </a:r>
            <a:br>
              <a:rPr lang="sv-SE" dirty="0" smtClean="0"/>
            </a:br>
            <a:endParaRPr lang="sv-SE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 bwMode="auto">
              <a:xfrm>
                <a:off x="1403648" y="1510221"/>
                <a:ext cx="6408712" cy="1558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accent1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accent1"/>
                    </a:solidFill>
                    <a:latin typeface="Arial" charset="0"/>
                  </a:defRPr>
                </a:lvl2pPr>
                <a:lvl3pPr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accent1"/>
                    </a:solidFill>
                    <a:latin typeface="Arial" charset="0"/>
                  </a:defRPr>
                </a:lvl3pPr>
                <a:lvl4pPr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accent1"/>
                    </a:solidFill>
                    <a:latin typeface="Arial" charset="0"/>
                  </a:defRPr>
                </a:lvl4pPr>
                <a:lvl5pPr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accent1"/>
                    </a:solidFill>
                    <a:latin typeface="Arial" charset="0"/>
                  </a:defRPr>
                </a:lvl5pPr>
                <a:lvl6pPr marL="457200"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accent1"/>
                    </a:solidFill>
                    <a:latin typeface="Arial" charset="0"/>
                  </a:defRPr>
                </a:lvl6pPr>
                <a:lvl7pPr marL="914400"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accent1"/>
                    </a:solidFill>
                    <a:latin typeface="Arial" charset="0"/>
                  </a:defRPr>
                </a:lvl7pPr>
                <a:lvl8pPr marL="1371600"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accent1"/>
                    </a:solidFill>
                    <a:latin typeface="Arial" charset="0"/>
                  </a:defRPr>
                </a:lvl8pPr>
                <a:lvl9pPr marL="1828800"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accent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v-SE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𝒕𝒘</m:t>
                      </m:r>
                      <m:r>
                        <a:rPr lang="sv-SE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v-SE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sv-SE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v-SE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v-SE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sv-SE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sv-SE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sv-SE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sv-SE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sv-SE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sv-SE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sv-SE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sv-SE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sv-SE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r>
                  <a:rPr lang="sv-SE" sz="2400" dirty="0" smtClean="0">
                    <a:solidFill>
                      <a:schemeClr val="tx1"/>
                    </a:solidFill>
                  </a:rPr>
                  <a:t/>
                </a:r>
                <a:br>
                  <a:rPr lang="sv-SE" sz="2400" dirty="0" smtClean="0">
                    <a:solidFill>
                      <a:schemeClr val="tx1"/>
                    </a:solidFill>
                  </a:rPr>
                </a:br>
                <a:r>
                  <a:rPr lang="sv-SE" sz="1800" i="1" dirty="0" smtClean="0">
                    <a:solidFill>
                      <a:schemeClr val="tx1"/>
                    </a:solidFill>
                  </a:rPr>
                  <a:t>t</a:t>
                </a:r>
                <a:r>
                  <a:rPr lang="sv-SE" sz="1800" dirty="0" smtClean="0">
                    <a:solidFill>
                      <a:schemeClr val="tx1"/>
                    </a:solidFill>
                  </a:rPr>
                  <a:t> = marginal </a:t>
                </a:r>
                <a:r>
                  <a:rPr lang="sv-SE" sz="1800" dirty="0" err="1" smtClean="0">
                    <a:solidFill>
                      <a:schemeClr val="tx1"/>
                    </a:solidFill>
                  </a:rPr>
                  <a:t>income</a:t>
                </a:r>
                <a:r>
                  <a:rPr lang="sv-SE" sz="1800" dirty="0" smtClean="0">
                    <a:solidFill>
                      <a:schemeClr val="tx1"/>
                    </a:solidFill>
                  </a:rPr>
                  <a:t> tax rate</a:t>
                </a:r>
              </a:p>
              <a:p>
                <a:r>
                  <a:rPr lang="sv-SE" sz="1800" i="1" dirty="0" smtClean="0">
                    <a:solidFill>
                      <a:schemeClr val="tx1"/>
                    </a:solidFill>
                  </a:rPr>
                  <a:t>s</a:t>
                </a:r>
                <a:r>
                  <a:rPr lang="sv-SE" sz="1800" dirty="0" smtClean="0">
                    <a:solidFill>
                      <a:schemeClr val="tx1"/>
                    </a:solidFill>
                  </a:rPr>
                  <a:t> = marginal </a:t>
                </a:r>
                <a:r>
                  <a:rPr lang="sv-SE" sz="1800" dirty="0" err="1" smtClean="0">
                    <a:solidFill>
                      <a:schemeClr val="tx1"/>
                    </a:solidFill>
                  </a:rPr>
                  <a:t>employer-paid</a:t>
                </a:r>
                <a:r>
                  <a:rPr lang="sv-SE" sz="1800" dirty="0" smtClean="0">
                    <a:solidFill>
                      <a:schemeClr val="tx1"/>
                    </a:solidFill>
                  </a:rPr>
                  <a:t> social </a:t>
                </a:r>
                <a:r>
                  <a:rPr lang="sv-SE" sz="1800" dirty="0" err="1" smtClean="0">
                    <a:solidFill>
                      <a:schemeClr val="tx1"/>
                    </a:solidFill>
                  </a:rPr>
                  <a:t>security</a:t>
                </a:r>
                <a:r>
                  <a:rPr lang="sv-S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sv-SE" sz="1800" dirty="0" err="1" smtClean="0">
                    <a:solidFill>
                      <a:schemeClr val="tx1"/>
                    </a:solidFill>
                  </a:rPr>
                  <a:t>contributions</a:t>
                </a:r>
                <a:endParaRPr lang="sv-SE" sz="16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3648" y="1510221"/>
                <a:ext cx="6408712" cy="1558737"/>
              </a:xfrm>
              <a:prstGeom prst="rect">
                <a:avLst/>
              </a:prstGeom>
              <a:blipFill rotWithShape="1">
                <a:blip r:embed="rId3"/>
                <a:stretch>
                  <a:fillRect l="-2186" b="-156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 bwMode="auto">
          <a:xfrm>
            <a:off x="1403648" y="3510671"/>
            <a:ext cx="6480720" cy="200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sv-SE" sz="1800" dirty="0" err="1" smtClean="0">
                <a:solidFill>
                  <a:schemeClr val="tx1"/>
                </a:solidFill>
              </a:rPr>
              <a:t>Income</a:t>
            </a:r>
            <a:r>
              <a:rPr lang="sv-SE" sz="1800" dirty="0" smtClean="0">
                <a:solidFill>
                  <a:schemeClr val="tx1"/>
                </a:solidFill>
              </a:rPr>
              <a:t> </a:t>
            </a:r>
            <a:r>
              <a:rPr lang="sv-SE" sz="1800" dirty="0" err="1" smtClean="0">
                <a:solidFill>
                  <a:schemeClr val="tx1"/>
                </a:solidFill>
              </a:rPr>
              <a:t>levels</a:t>
            </a:r>
            <a:r>
              <a:rPr lang="sv-SE" sz="1800" dirty="0" smtClean="0">
                <a:solidFill>
                  <a:schemeClr val="tx1"/>
                </a:solidFill>
              </a:rPr>
              <a:t>:</a:t>
            </a:r>
          </a:p>
          <a:p>
            <a:endParaRPr lang="sv-SE" sz="1800" dirty="0" smtClean="0">
              <a:solidFill>
                <a:schemeClr val="tx1"/>
              </a:solidFill>
            </a:endParaRPr>
          </a:p>
          <a:p>
            <a:r>
              <a:rPr lang="sv-SE" sz="1800" dirty="0" smtClean="0">
                <a:solidFill>
                  <a:schemeClr val="tx1"/>
                </a:solidFill>
              </a:rPr>
              <a:t>100% </a:t>
            </a:r>
            <a:r>
              <a:rPr lang="sv-SE" sz="1800" dirty="0" err="1" smtClean="0">
                <a:solidFill>
                  <a:schemeClr val="tx1"/>
                </a:solidFill>
              </a:rPr>
              <a:t>of</a:t>
            </a:r>
            <a:r>
              <a:rPr lang="sv-SE" sz="1800" dirty="0" smtClean="0">
                <a:solidFill>
                  <a:schemeClr val="tx1"/>
                </a:solidFill>
              </a:rPr>
              <a:t> an </a:t>
            </a:r>
            <a:r>
              <a:rPr lang="sv-SE" sz="1800" dirty="0" err="1" smtClean="0">
                <a:solidFill>
                  <a:schemeClr val="tx1"/>
                </a:solidFill>
              </a:rPr>
              <a:t>annual</a:t>
            </a:r>
            <a:r>
              <a:rPr lang="sv-SE" sz="1800" dirty="0" smtClean="0">
                <a:solidFill>
                  <a:schemeClr val="tx1"/>
                </a:solidFill>
              </a:rPr>
              <a:t> </a:t>
            </a:r>
            <a:r>
              <a:rPr lang="sv-SE" sz="1800" dirty="0" err="1" smtClean="0">
                <a:solidFill>
                  <a:schemeClr val="tx1"/>
                </a:solidFill>
              </a:rPr>
              <a:t>average</a:t>
            </a:r>
            <a:r>
              <a:rPr lang="sv-SE" sz="1800" dirty="0" smtClean="0">
                <a:solidFill>
                  <a:schemeClr val="tx1"/>
                </a:solidFill>
              </a:rPr>
              <a:t> </a:t>
            </a:r>
            <a:r>
              <a:rPr lang="sv-SE" sz="1800" dirty="0" err="1" smtClean="0">
                <a:solidFill>
                  <a:schemeClr val="tx1"/>
                </a:solidFill>
              </a:rPr>
              <a:t>prodution</a:t>
            </a:r>
            <a:r>
              <a:rPr lang="sv-SE" sz="1800" dirty="0" smtClean="0">
                <a:solidFill>
                  <a:schemeClr val="tx1"/>
                </a:solidFill>
              </a:rPr>
              <a:t> </a:t>
            </a:r>
            <a:r>
              <a:rPr lang="sv-SE" sz="1800" dirty="0" err="1" smtClean="0">
                <a:solidFill>
                  <a:schemeClr val="tx1"/>
                </a:solidFill>
              </a:rPr>
              <a:t>worker</a:t>
            </a:r>
            <a:r>
              <a:rPr lang="sv-SE" sz="1800" dirty="0" smtClean="0">
                <a:solidFill>
                  <a:schemeClr val="tx1"/>
                </a:solidFill>
              </a:rPr>
              <a:t> </a:t>
            </a:r>
            <a:r>
              <a:rPr lang="sv-SE" sz="1800" dirty="0" err="1" smtClean="0">
                <a:solidFill>
                  <a:schemeClr val="tx1"/>
                </a:solidFill>
              </a:rPr>
              <a:t>wage</a:t>
            </a:r>
            <a:r>
              <a:rPr lang="sv-SE" sz="1800" dirty="0" smtClean="0">
                <a:solidFill>
                  <a:schemeClr val="tx1"/>
                </a:solidFill>
              </a:rPr>
              <a:t> (APW)</a:t>
            </a:r>
          </a:p>
          <a:p>
            <a:r>
              <a:rPr lang="sv-SE" sz="1800" dirty="0" smtClean="0">
                <a:solidFill>
                  <a:schemeClr val="tx1"/>
                </a:solidFill>
              </a:rPr>
              <a:t> 67% </a:t>
            </a:r>
            <a:r>
              <a:rPr lang="sv-SE" sz="1800" dirty="0" err="1">
                <a:solidFill>
                  <a:schemeClr val="tx1"/>
                </a:solidFill>
              </a:rPr>
              <a:t>of</a:t>
            </a:r>
            <a:r>
              <a:rPr lang="sv-SE" sz="1800" dirty="0">
                <a:solidFill>
                  <a:schemeClr val="tx1"/>
                </a:solidFill>
              </a:rPr>
              <a:t> an </a:t>
            </a:r>
            <a:r>
              <a:rPr lang="sv-SE" sz="1800" dirty="0" err="1">
                <a:solidFill>
                  <a:schemeClr val="tx1"/>
                </a:solidFill>
              </a:rPr>
              <a:t>annual</a:t>
            </a:r>
            <a:r>
              <a:rPr lang="sv-SE" sz="1800" dirty="0">
                <a:solidFill>
                  <a:schemeClr val="tx1"/>
                </a:solidFill>
              </a:rPr>
              <a:t> </a:t>
            </a:r>
            <a:r>
              <a:rPr lang="sv-SE" sz="1800" dirty="0" err="1">
                <a:solidFill>
                  <a:schemeClr val="tx1"/>
                </a:solidFill>
              </a:rPr>
              <a:t>average</a:t>
            </a:r>
            <a:r>
              <a:rPr lang="sv-SE" sz="1800" dirty="0">
                <a:solidFill>
                  <a:schemeClr val="tx1"/>
                </a:solidFill>
              </a:rPr>
              <a:t> </a:t>
            </a:r>
            <a:r>
              <a:rPr lang="sv-SE" sz="1800" dirty="0" err="1">
                <a:solidFill>
                  <a:schemeClr val="tx1"/>
                </a:solidFill>
              </a:rPr>
              <a:t>prodution</a:t>
            </a:r>
            <a:r>
              <a:rPr lang="sv-SE" sz="1800" dirty="0">
                <a:solidFill>
                  <a:schemeClr val="tx1"/>
                </a:solidFill>
              </a:rPr>
              <a:t> </a:t>
            </a:r>
            <a:r>
              <a:rPr lang="sv-SE" sz="1800" dirty="0" err="1">
                <a:solidFill>
                  <a:schemeClr val="tx1"/>
                </a:solidFill>
              </a:rPr>
              <a:t>worker</a:t>
            </a:r>
            <a:r>
              <a:rPr lang="sv-SE" sz="1800" dirty="0">
                <a:solidFill>
                  <a:schemeClr val="tx1"/>
                </a:solidFill>
              </a:rPr>
              <a:t> </a:t>
            </a:r>
            <a:r>
              <a:rPr lang="sv-SE" sz="1800" dirty="0" err="1" smtClean="0">
                <a:solidFill>
                  <a:schemeClr val="tx1"/>
                </a:solidFill>
              </a:rPr>
              <a:t>wage</a:t>
            </a:r>
            <a:r>
              <a:rPr lang="sv-SE" sz="1800" dirty="0" smtClean="0">
                <a:solidFill>
                  <a:schemeClr val="tx1"/>
                </a:solidFill>
              </a:rPr>
              <a:t> (APW)</a:t>
            </a:r>
            <a:endParaRPr lang="sv-SE" sz="1800" dirty="0">
              <a:solidFill>
                <a:schemeClr val="tx1"/>
              </a:solidFill>
            </a:endParaRPr>
          </a:p>
          <a:p>
            <a:r>
              <a:rPr lang="sv-SE" sz="1800" dirty="0" smtClean="0">
                <a:solidFill>
                  <a:schemeClr val="tx1"/>
                </a:solidFill>
              </a:rPr>
              <a:t>167% </a:t>
            </a:r>
            <a:r>
              <a:rPr lang="sv-SE" sz="1800" dirty="0" err="1">
                <a:solidFill>
                  <a:schemeClr val="tx1"/>
                </a:solidFill>
              </a:rPr>
              <a:t>of</a:t>
            </a:r>
            <a:r>
              <a:rPr lang="sv-SE" sz="1800" dirty="0">
                <a:solidFill>
                  <a:schemeClr val="tx1"/>
                </a:solidFill>
              </a:rPr>
              <a:t> an </a:t>
            </a:r>
            <a:r>
              <a:rPr lang="sv-SE" sz="1800" dirty="0" err="1">
                <a:solidFill>
                  <a:schemeClr val="tx1"/>
                </a:solidFill>
              </a:rPr>
              <a:t>annual</a:t>
            </a:r>
            <a:r>
              <a:rPr lang="sv-SE" sz="1800" dirty="0">
                <a:solidFill>
                  <a:schemeClr val="tx1"/>
                </a:solidFill>
              </a:rPr>
              <a:t> </a:t>
            </a:r>
            <a:r>
              <a:rPr lang="sv-SE" sz="1800" dirty="0" err="1">
                <a:solidFill>
                  <a:schemeClr val="tx1"/>
                </a:solidFill>
              </a:rPr>
              <a:t>average</a:t>
            </a:r>
            <a:r>
              <a:rPr lang="sv-SE" sz="1800" dirty="0">
                <a:solidFill>
                  <a:schemeClr val="tx1"/>
                </a:solidFill>
              </a:rPr>
              <a:t> </a:t>
            </a:r>
            <a:r>
              <a:rPr lang="sv-SE" sz="1800" dirty="0" err="1">
                <a:solidFill>
                  <a:schemeClr val="tx1"/>
                </a:solidFill>
              </a:rPr>
              <a:t>prodution</a:t>
            </a:r>
            <a:r>
              <a:rPr lang="sv-SE" sz="1800" dirty="0">
                <a:solidFill>
                  <a:schemeClr val="tx1"/>
                </a:solidFill>
              </a:rPr>
              <a:t> </a:t>
            </a:r>
            <a:r>
              <a:rPr lang="sv-SE" sz="1800" dirty="0" err="1">
                <a:solidFill>
                  <a:schemeClr val="tx1"/>
                </a:solidFill>
              </a:rPr>
              <a:t>worker</a:t>
            </a:r>
            <a:r>
              <a:rPr lang="sv-SE" sz="1800" dirty="0">
                <a:solidFill>
                  <a:schemeClr val="tx1"/>
                </a:solidFill>
              </a:rPr>
              <a:t> </a:t>
            </a:r>
            <a:r>
              <a:rPr lang="sv-SE" sz="1800" dirty="0" err="1" smtClean="0">
                <a:solidFill>
                  <a:schemeClr val="tx1"/>
                </a:solidFill>
              </a:rPr>
              <a:t>wage</a:t>
            </a:r>
            <a:r>
              <a:rPr lang="sv-SE" sz="1800" dirty="0" smtClean="0">
                <a:solidFill>
                  <a:schemeClr val="tx1"/>
                </a:solidFill>
              </a:rPr>
              <a:t> (APW)</a:t>
            </a:r>
          </a:p>
          <a:p>
            <a:endParaRPr lang="sv-SE" sz="1800" dirty="0">
              <a:solidFill>
                <a:schemeClr val="tx1"/>
              </a:solidFill>
            </a:endParaRPr>
          </a:p>
          <a:p>
            <a:r>
              <a:rPr lang="sv-SE" sz="1800" dirty="0" err="1" smtClean="0">
                <a:solidFill>
                  <a:schemeClr val="tx1"/>
                </a:solidFill>
              </a:rPr>
              <a:t>Top</a:t>
            </a:r>
            <a:r>
              <a:rPr lang="sv-SE" sz="1800" dirty="0" smtClean="0">
                <a:solidFill>
                  <a:schemeClr val="tx1"/>
                </a:solidFill>
              </a:rPr>
              <a:t> marginal tax </a:t>
            </a:r>
            <a:r>
              <a:rPr lang="sv-SE" sz="1800" dirty="0" err="1" smtClean="0">
                <a:solidFill>
                  <a:schemeClr val="tx1"/>
                </a:solidFill>
              </a:rPr>
              <a:t>wedge</a:t>
            </a:r>
            <a:endParaRPr lang="sv-SE" sz="1800" dirty="0">
              <a:solidFill>
                <a:schemeClr val="tx1"/>
              </a:solidFill>
            </a:endParaRPr>
          </a:p>
          <a:p>
            <a:endParaRPr lang="sv-SE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4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684213" y="188640"/>
            <a:ext cx="784822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/>
            <a:r>
              <a:rPr lang="sv-SE" dirty="0" smtClean="0"/>
              <a:t>Marginal tax </a:t>
            </a:r>
            <a:r>
              <a:rPr lang="sv-SE" dirty="0" err="1" smtClean="0"/>
              <a:t>wedge</a:t>
            </a:r>
            <a:r>
              <a:rPr lang="sv-SE" dirty="0" smtClean="0"/>
              <a:t> (%) </a:t>
            </a:r>
            <a:br>
              <a:rPr lang="sv-SE" dirty="0" smtClean="0"/>
            </a:br>
            <a:endParaRPr lang="sv-SE" sz="3200" dirty="0" smtClean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404178"/>
              </p:ext>
            </p:extLst>
          </p:nvPr>
        </p:nvGraphicFramePr>
        <p:xfrm>
          <a:off x="1115616" y="836712"/>
          <a:ext cx="69127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515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Marginal tax rate (%)</a:t>
            </a:r>
            <a:endParaRPr lang="sv-SE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716050"/>
              </p:ext>
            </p:extLst>
          </p:nvPr>
        </p:nvGraphicFramePr>
        <p:xfrm>
          <a:off x="1115616" y="1484784"/>
          <a:ext cx="67687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61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 smtClean="0"/>
              <a:t>Top</a:t>
            </a:r>
            <a:r>
              <a:rPr lang="sv-SE" dirty="0" smtClean="0"/>
              <a:t> </a:t>
            </a:r>
            <a:r>
              <a:rPr lang="sv-SE" dirty="0" err="1" smtClean="0"/>
              <a:t>employer-paid</a:t>
            </a:r>
            <a:r>
              <a:rPr lang="sv-SE" dirty="0" smtClean="0"/>
              <a:t> social </a:t>
            </a:r>
            <a:r>
              <a:rPr lang="sv-SE" dirty="0" err="1" smtClean="0"/>
              <a:t>security</a:t>
            </a:r>
            <a:r>
              <a:rPr lang="sv-SE" dirty="0" smtClean="0"/>
              <a:t> </a:t>
            </a:r>
            <a:r>
              <a:rPr lang="sv-SE" dirty="0" err="1" smtClean="0"/>
              <a:t>contributions</a:t>
            </a:r>
            <a:r>
              <a:rPr lang="sv-SE" dirty="0" smtClean="0"/>
              <a:t> (%)</a:t>
            </a:r>
            <a:endParaRPr lang="sv-SE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489686"/>
              </p:ext>
            </p:extLst>
          </p:nvPr>
        </p:nvGraphicFramePr>
        <p:xfrm>
          <a:off x="1259632" y="1484784"/>
          <a:ext cx="67687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40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Top</a:t>
            </a:r>
            <a:r>
              <a:rPr lang="sv-SE" dirty="0" smtClean="0"/>
              <a:t> tax </a:t>
            </a:r>
            <a:r>
              <a:rPr lang="sv-SE" dirty="0" err="1" smtClean="0"/>
              <a:t>wedge</a:t>
            </a:r>
            <a:r>
              <a:rPr lang="sv-SE" dirty="0" smtClean="0"/>
              <a:t> –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did</a:t>
            </a:r>
            <a:r>
              <a:rPr lang="sv-SE" dirty="0" smtClean="0"/>
              <a:t> it </a:t>
            </a:r>
            <a:r>
              <a:rPr lang="sv-SE" dirty="0" err="1" smtClean="0"/>
              <a:t>apply</a:t>
            </a:r>
            <a:r>
              <a:rPr lang="sv-SE" dirty="0" smtClean="0"/>
              <a:t>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1009021"/>
              </p:ext>
            </p:extLst>
          </p:nvPr>
        </p:nvGraphicFramePr>
        <p:xfrm>
          <a:off x="1187624" y="1340768"/>
          <a:ext cx="70567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52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Top</a:t>
            </a:r>
            <a:r>
              <a:rPr lang="sv-SE" dirty="0" smtClean="0"/>
              <a:t> tax </a:t>
            </a:r>
            <a:r>
              <a:rPr lang="sv-SE" dirty="0" err="1" smtClean="0"/>
              <a:t>wedge</a:t>
            </a:r>
            <a:r>
              <a:rPr lang="sv-SE" dirty="0" smtClean="0"/>
              <a:t> –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did</a:t>
            </a:r>
            <a:r>
              <a:rPr lang="sv-SE" dirty="0" smtClean="0"/>
              <a:t> it </a:t>
            </a:r>
            <a:r>
              <a:rPr lang="sv-SE" dirty="0" err="1" smtClean="0"/>
              <a:t>apply</a:t>
            </a:r>
            <a:r>
              <a:rPr lang="sv-SE" dirty="0" smtClean="0"/>
              <a:t>?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2887900"/>
              </p:ext>
            </p:extLst>
          </p:nvPr>
        </p:nvGraphicFramePr>
        <p:xfrm>
          <a:off x="1619672" y="1484784"/>
          <a:ext cx="64087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61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Capital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taxation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600200"/>
            <a:ext cx="8280400" cy="48529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v-SE" dirty="0" smtClean="0"/>
              <a:t>Corporate </a:t>
            </a:r>
            <a:r>
              <a:rPr lang="sv-SE" dirty="0" err="1" smtClean="0"/>
              <a:t>income</a:t>
            </a:r>
            <a:r>
              <a:rPr lang="sv-SE" dirty="0" smtClean="0"/>
              <a:t> tax:</a:t>
            </a:r>
          </a:p>
          <a:p>
            <a:pPr marL="0" indent="0">
              <a:buFontTx/>
              <a:buNone/>
              <a:defRPr/>
            </a:pPr>
            <a:endParaRPr lang="sv-SE" sz="2400" dirty="0" smtClean="0"/>
          </a:p>
          <a:p>
            <a:pPr marL="0" indent="0">
              <a:buFontTx/>
              <a:buNone/>
            </a:pPr>
            <a:r>
              <a:rPr lang="sv-SE" sz="2400" dirty="0"/>
              <a:t>1903 	Progressive </a:t>
            </a:r>
            <a:r>
              <a:rPr lang="sv-SE" sz="2400" dirty="0" err="1"/>
              <a:t>income</a:t>
            </a:r>
            <a:r>
              <a:rPr lang="sv-SE" sz="2400" dirty="0"/>
              <a:t> tax – </a:t>
            </a:r>
            <a:r>
              <a:rPr lang="en-US" sz="2400" dirty="0"/>
              <a:t>income tax return</a:t>
            </a:r>
            <a:endParaRPr lang="sv-SE" sz="2400" dirty="0"/>
          </a:p>
          <a:p>
            <a:pPr marL="0" indent="0">
              <a:buFontTx/>
              <a:buNone/>
              <a:defRPr/>
            </a:pPr>
            <a:r>
              <a:rPr lang="sv-SE" sz="2400" dirty="0" smtClean="0"/>
              <a:t>1911 	</a:t>
            </a:r>
            <a:r>
              <a:rPr lang="sv-SE" sz="2400" dirty="0" err="1" smtClean="0"/>
              <a:t>Separate</a:t>
            </a:r>
            <a:r>
              <a:rPr lang="sv-SE" sz="2400" dirty="0" smtClean="0"/>
              <a:t> </a:t>
            </a:r>
            <a:r>
              <a:rPr lang="sv-SE" sz="2400" dirty="0" err="1" smtClean="0"/>
              <a:t>corporate</a:t>
            </a:r>
            <a:r>
              <a:rPr lang="sv-SE" sz="2400" dirty="0" smtClean="0"/>
              <a:t> </a:t>
            </a:r>
            <a:r>
              <a:rPr lang="sv-SE" sz="2400" dirty="0" err="1" smtClean="0"/>
              <a:t>income</a:t>
            </a:r>
            <a:r>
              <a:rPr lang="sv-SE" sz="2400" dirty="0" smtClean="0"/>
              <a:t> tax – double taxation</a:t>
            </a:r>
          </a:p>
          <a:p>
            <a:pPr marL="0" indent="0">
              <a:buFontTx/>
              <a:buNone/>
              <a:defRPr/>
            </a:pPr>
            <a:r>
              <a:rPr lang="sv-SE" sz="2400" dirty="0" smtClean="0"/>
              <a:t>1939	Proportional </a:t>
            </a:r>
            <a:r>
              <a:rPr lang="sv-SE" sz="2400" dirty="0" err="1" smtClean="0"/>
              <a:t>corporate</a:t>
            </a:r>
            <a:r>
              <a:rPr lang="sv-SE" sz="2400" dirty="0" smtClean="0"/>
              <a:t> </a:t>
            </a:r>
            <a:r>
              <a:rPr lang="sv-SE" sz="2400" dirty="0" err="1" smtClean="0"/>
              <a:t>income</a:t>
            </a:r>
            <a:r>
              <a:rPr lang="sv-SE" sz="2400" dirty="0" smtClean="0"/>
              <a:t> tax</a:t>
            </a:r>
          </a:p>
          <a:p>
            <a:pPr marL="0" indent="0">
              <a:buFontTx/>
              <a:buNone/>
              <a:defRPr/>
            </a:pPr>
            <a:endParaRPr lang="sv-SE" sz="2400" dirty="0" smtClean="0"/>
          </a:p>
          <a:p>
            <a:pPr marL="0" indent="0" eaLnBrk="1" hangingPunct="1">
              <a:buFontTx/>
              <a:buNone/>
              <a:defRPr/>
            </a:pPr>
            <a:r>
              <a:rPr lang="sv-SE" sz="2400" dirty="0" err="1" smtClean="0"/>
              <a:t>Accounting</a:t>
            </a:r>
            <a:r>
              <a:rPr lang="sv-SE" sz="2400" dirty="0" smtClean="0"/>
              <a:t> provisions (</a:t>
            </a:r>
            <a:r>
              <a:rPr lang="sv-SE" sz="2400" dirty="0" err="1" smtClean="0"/>
              <a:t>example</a:t>
            </a:r>
            <a:r>
              <a:rPr lang="sv-SE" sz="2400" dirty="0" smtClean="0"/>
              <a:t>):</a:t>
            </a:r>
            <a:endParaRPr lang="sv-SE" sz="2400" dirty="0"/>
          </a:p>
          <a:p>
            <a:pPr>
              <a:defRPr/>
            </a:pPr>
            <a:r>
              <a:rPr lang="sv-SE" sz="2400" dirty="0"/>
              <a:t>1928 </a:t>
            </a:r>
            <a:r>
              <a:rPr lang="en-US" sz="2400" dirty="0"/>
              <a:t>Free inventory </a:t>
            </a:r>
            <a:r>
              <a:rPr lang="en-US" sz="2400" dirty="0" smtClean="0"/>
              <a:t>write-down (</a:t>
            </a:r>
            <a:r>
              <a:rPr lang="en-US" sz="2400" i="1" dirty="0" err="1" smtClean="0"/>
              <a:t>fri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lagernedskrivning</a:t>
            </a:r>
            <a:r>
              <a:rPr lang="en-US" sz="2400" dirty="0" smtClean="0"/>
              <a:t>)</a:t>
            </a:r>
            <a:endParaRPr lang="sv-SE" sz="2400" dirty="0"/>
          </a:p>
          <a:p>
            <a:pPr eaLnBrk="1" hangingPunct="1">
              <a:defRPr/>
            </a:pPr>
            <a:r>
              <a:rPr lang="sv-SE" sz="2400" dirty="0"/>
              <a:t>1939 </a:t>
            </a:r>
            <a:r>
              <a:rPr lang="sv-SE" sz="2400" dirty="0" smtClean="0"/>
              <a:t>Investment </a:t>
            </a:r>
            <a:r>
              <a:rPr lang="sv-SE" sz="2400" dirty="0" err="1" smtClean="0"/>
              <a:t>funds</a:t>
            </a:r>
            <a:r>
              <a:rPr lang="sv-SE" sz="2400" dirty="0" smtClean="0"/>
              <a:t> system (IF system)</a:t>
            </a:r>
          </a:p>
          <a:p>
            <a:pPr>
              <a:defRPr/>
            </a:pPr>
            <a:r>
              <a:rPr lang="sv-SE" sz="2400" dirty="0" smtClean="0"/>
              <a:t>1939 </a:t>
            </a:r>
            <a:r>
              <a:rPr lang="en-US" sz="2400" dirty="0"/>
              <a:t>Immediate write-off (free depreciation) of machinery and equipment </a:t>
            </a:r>
            <a:endParaRPr lang="sv-SE" sz="2400" dirty="0"/>
          </a:p>
          <a:p>
            <a:pPr eaLnBrk="1" hangingPunct="1">
              <a:defRPr/>
            </a:pPr>
            <a:r>
              <a:rPr lang="sv-SE" sz="2400" dirty="0"/>
              <a:t>1961 </a:t>
            </a:r>
            <a:r>
              <a:rPr lang="sv-SE" sz="2400" dirty="0" smtClean="0"/>
              <a:t>Annell </a:t>
            </a:r>
            <a:r>
              <a:rPr lang="sv-SE" sz="2400" dirty="0" err="1" smtClean="0"/>
              <a:t>deduction</a:t>
            </a:r>
            <a:endParaRPr lang="sv-SE" sz="2400" dirty="0"/>
          </a:p>
          <a:p>
            <a:pPr marL="0" indent="0">
              <a:buFontTx/>
              <a:buNone/>
              <a:defRPr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92694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Statutory</a:t>
            </a:r>
            <a:r>
              <a:rPr lang="sv-SE" dirty="0" smtClean="0"/>
              <a:t> </a:t>
            </a:r>
            <a:r>
              <a:rPr lang="sv-SE" dirty="0" err="1" smtClean="0"/>
              <a:t>corporate</a:t>
            </a:r>
            <a:r>
              <a:rPr lang="sv-SE" dirty="0" smtClean="0"/>
              <a:t> tax rate(%)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08075"/>
              </p:ext>
            </p:extLst>
          </p:nvPr>
        </p:nvGraphicFramePr>
        <p:xfrm>
          <a:off x="1259632" y="1268760"/>
          <a:ext cx="67687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68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4213" y="-26988"/>
            <a:ext cx="8135937" cy="1143001"/>
          </a:xfrm>
        </p:spPr>
        <p:txBody>
          <a:bodyPr/>
          <a:lstStyle/>
          <a:p>
            <a:r>
              <a:rPr lang="sv-SE" sz="2800" dirty="0" smtClean="0"/>
              <a:t>The Marginal </a:t>
            </a:r>
            <a:r>
              <a:rPr lang="sv-SE" sz="2800" dirty="0" err="1" smtClean="0"/>
              <a:t>Effective</a:t>
            </a:r>
            <a:r>
              <a:rPr lang="sv-SE" sz="2800" dirty="0" smtClean="0"/>
              <a:t> Tax Rate (METR)</a:t>
            </a:r>
            <a:r>
              <a:rPr lang="sv-SE" sz="2800" dirty="0"/>
              <a:t> (%)</a:t>
            </a:r>
            <a:endParaRPr lang="sv-SE" sz="2800" dirty="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98588" y="1052513"/>
            <a:ext cx="74218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v-SE" sz="2000" b="1" i="1" dirty="0"/>
              <a:t>METR = (p – s) / p</a:t>
            </a:r>
          </a:p>
          <a:p>
            <a:pPr eaLnBrk="1" hangingPunct="1"/>
            <a:r>
              <a:rPr lang="sv-SE" sz="2000" b="1" i="1" dirty="0"/>
              <a:t>p</a:t>
            </a:r>
            <a:r>
              <a:rPr lang="sv-SE" sz="2000" b="1" dirty="0"/>
              <a:t> = </a:t>
            </a:r>
            <a:r>
              <a:rPr lang="en-US" sz="2000" b="1" dirty="0"/>
              <a:t>pretax real rate of return </a:t>
            </a:r>
            <a:r>
              <a:rPr lang="en-US" sz="2000" b="1" dirty="0" smtClean="0"/>
              <a:t>on a marginal investment</a:t>
            </a:r>
            <a:endParaRPr lang="sv-SE" sz="2000" b="1" dirty="0"/>
          </a:p>
          <a:p>
            <a:pPr eaLnBrk="1" hangingPunct="1"/>
            <a:r>
              <a:rPr lang="sv-SE" sz="2000" b="1" i="1" dirty="0"/>
              <a:t>s</a:t>
            </a:r>
            <a:r>
              <a:rPr lang="sv-SE" sz="2000" b="1" dirty="0"/>
              <a:t> = </a:t>
            </a:r>
            <a:r>
              <a:rPr lang="en-US" sz="2000" b="1" dirty="0"/>
              <a:t>post-tax real rate of return </a:t>
            </a:r>
            <a:r>
              <a:rPr lang="en-US" sz="2000" b="1" dirty="0" smtClean="0"/>
              <a:t>on a marginal investment</a:t>
            </a:r>
            <a:endParaRPr lang="sv-SE" sz="20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526428"/>
              </p:ext>
            </p:extLst>
          </p:nvPr>
        </p:nvGraphicFramePr>
        <p:xfrm>
          <a:off x="1187624" y="2132856"/>
          <a:ext cx="7019925" cy="3905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085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208962" cy="1143000"/>
          </a:xfrm>
        </p:spPr>
        <p:txBody>
          <a:bodyPr/>
          <a:lstStyle/>
          <a:p>
            <a:r>
              <a:rPr lang="sv-SE" dirty="0" err="1" smtClean="0"/>
              <a:t>Consumption</a:t>
            </a:r>
            <a:r>
              <a:rPr lang="sv-SE" dirty="0" smtClean="0"/>
              <a:t> </a:t>
            </a:r>
            <a:r>
              <a:rPr lang="sv-SE" dirty="0" err="1" smtClean="0"/>
              <a:t>taxes</a:t>
            </a:r>
            <a:r>
              <a:rPr lang="sv-SE" dirty="0" smtClean="0"/>
              <a:t> </a:t>
            </a:r>
            <a:r>
              <a:rPr lang="sv-SE" sz="2400" dirty="0" smtClean="0"/>
              <a:t>(%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tot</a:t>
            </a:r>
            <a:r>
              <a:rPr lang="sv-SE" sz="2400" dirty="0" smtClean="0"/>
              <a:t> tax </a:t>
            </a:r>
            <a:r>
              <a:rPr lang="sv-SE" sz="2400" dirty="0" err="1" smtClean="0"/>
              <a:t>reveneus</a:t>
            </a:r>
            <a:r>
              <a:rPr lang="sv-SE" sz="2400" dirty="0" smtClean="0"/>
              <a:t>)</a:t>
            </a:r>
            <a:endParaRPr lang="sv-SE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07786"/>
              </p:ext>
            </p:extLst>
          </p:nvPr>
        </p:nvGraphicFramePr>
        <p:xfrm>
          <a:off x="1331640" y="1412776"/>
          <a:ext cx="64087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31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196975"/>
            <a:ext cx="7848227" cy="5111750"/>
          </a:xfrm>
        </p:spPr>
        <p:txBody>
          <a:bodyPr/>
          <a:lstStyle/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b="1" dirty="0" smtClean="0">
                <a:cs typeface="Times New Roman" pitchFamily="18" charset="0"/>
              </a:rPr>
              <a:t>IFN Project:</a:t>
            </a:r>
            <a:endParaRPr lang="en-US" sz="2400" b="1" dirty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dirty="0" smtClean="0"/>
              <a:t>Describe </a:t>
            </a:r>
            <a:r>
              <a:rPr lang="en-US" sz="2400" dirty="0"/>
              <a:t>and analyze the Swedish tax system from a long-term </a:t>
            </a:r>
            <a:r>
              <a:rPr lang="en-US" sz="2400" dirty="0" smtClean="0"/>
              <a:t>perspective (1862</a:t>
            </a:r>
            <a:r>
              <a:rPr lang="en-US" sz="2400" dirty="0" smtClean="0">
                <a:sym typeface="Symbol"/>
              </a:rPr>
              <a:t></a:t>
            </a:r>
            <a:r>
              <a:rPr lang="en-US" sz="2400" dirty="0" smtClean="0"/>
              <a:t>today)</a:t>
            </a:r>
            <a:endParaRPr lang="en-US" sz="2400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endParaRPr lang="en-US" sz="1200" b="1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b="1" dirty="0" smtClean="0">
                <a:cs typeface="Times New Roman" pitchFamily="18" charset="0"/>
              </a:rPr>
              <a:t>Why?</a:t>
            </a: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endParaRPr lang="en-US" sz="1050" b="1" dirty="0" smtClean="0">
              <a:cs typeface="Times New Roman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2400" kern="1200" dirty="0" smtClean="0"/>
              <a:t>Taxes </a:t>
            </a:r>
            <a:r>
              <a:rPr lang="en-US" sz="2400" kern="1200" dirty="0"/>
              <a:t>have profound effects on economic behavior </a:t>
            </a:r>
          </a:p>
          <a:p>
            <a:pPr>
              <a:lnSpc>
                <a:spcPct val="125000"/>
              </a:lnSpc>
              <a:spcBef>
                <a:spcPts val="0"/>
              </a:spcBef>
              <a:buFontTx/>
              <a:buChar char="-"/>
              <a:defRPr/>
            </a:pPr>
            <a:endParaRPr lang="en-US" sz="2400" kern="1200" dirty="0" smtClean="0"/>
          </a:p>
          <a:p>
            <a:pPr>
              <a:lnSpc>
                <a:spcPct val="125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2400" kern="1200" dirty="0" smtClean="0"/>
              <a:t>Detailed </a:t>
            </a:r>
            <a:r>
              <a:rPr lang="en-US" sz="2400" kern="1200" dirty="0"/>
              <a:t>knowledge on the structure and evolution of taxation is </a:t>
            </a:r>
            <a:r>
              <a:rPr lang="en-US" sz="2400" kern="1200" dirty="0" smtClean="0"/>
              <a:t>needed </a:t>
            </a:r>
          </a:p>
          <a:p>
            <a:pPr marL="0" indent="0">
              <a:buNone/>
            </a:pPr>
            <a:endParaRPr lang="en-US" altLang="sv-SE" sz="2400" kern="1200" dirty="0" smtClean="0"/>
          </a:p>
          <a:p>
            <a:pPr>
              <a:buFontTx/>
              <a:buChar char="-"/>
            </a:pPr>
            <a:endParaRPr lang="sv-SE" altLang="sv-SE" sz="2000" dirty="0"/>
          </a:p>
          <a:p>
            <a:pPr marL="0" indent="0" eaLnBrk="1" hangingPunct="1">
              <a:lnSpc>
                <a:spcPct val="125000"/>
              </a:lnSpc>
              <a:buNone/>
              <a:defRPr/>
            </a:pPr>
            <a:endParaRPr lang="en-US" sz="2800" b="1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endParaRPr lang="en-US" sz="3200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1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280400" cy="1143000"/>
          </a:xfrm>
        </p:spPr>
        <p:txBody>
          <a:bodyPr/>
          <a:lstStyle/>
          <a:p>
            <a:r>
              <a:rPr lang="sv-SE" sz="2800" dirty="0" err="1" smtClean="0"/>
              <a:t>Specific</a:t>
            </a:r>
            <a:r>
              <a:rPr lang="sv-SE" sz="2800" dirty="0" smtClean="0"/>
              <a:t> </a:t>
            </a:r>
            <a:r>
              <a:rPr lang="sv-SE" sz="2800" dirty="0" err="1" smtClean="0"/>
              <a:t>consumption</a:t>
            </a:r>
            <a:r>
              <a:rPr lang="sv-SE" sz="2800" dirty="0" smtClean="0"/>
              <a:t> </a:t>
            </a:r>
            <a:r>
              <a:rPr lang="sv-SE" sz="2800" dirty="0" err="1" smtClean="0"/>
              <a:t>taxes</a:t>
            </a:r>
            <a:r>
              <a:rPr lang="sv-SE" sz="2800" dirty="0" smtClean="0"/>
              <a:t>/</a:t>
            </a:r>
            <a:r>
              <a:rPr lang="sv-SE" sz="2800" dirty="0" err="1" smtClean="0"/>
              <a:t>excise</a:t>
            </a:r>
            <a:r>
              <a:rPr lang="sv-SE" sz="2800" dirty="0" smtClean="0"/>
              <a:t> </a:t>
            </a:r>
            <a:r>
              <a:rPr lang="sv-SE" sz="2800" dirty="0" err="1" smtClean="0"/>
              <a:t>duties</a:t>
            </a:r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2000" dirty="0" smtClean="0"/>
              <a:t>(% </a:t>
            </a:r>
            <a:r>
              <a:rPr lang="sv-SE" sz="2000" dirty="0" err="1" smtClean="0"/>
              <a:t>of</a:t>
            </a:r>
            <a:r>
              <a:rPr lang="sv-SE" sz="2000" dirty="0" smtClean="0"/>
              <a:t> total tax </a:t>
            </a:r>
            <a:r>
              <a:rPr lang="sv-SE" sz="2000" dirty="0" err="1" smtClean="0"/>
              <a:t>revenue</a:t>
            </a:r>
            <a:r>
              <a:rPr lang="sv-SE" sz="2000" dirty="0" smtClean="0"/>
              <a:t>)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642339"/>
              </p:ext>
            </p:extLst>
          </p:nvPr>
        </p:nvGraphicFramePr>
        <p:xfrm>
          <a:off x="1187624" y="1700808"/>
          <a:ext cx="67687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486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General </a:t>
            </a:r>
            <a:r>
              <a:rPr lang="sv-SE" dirty="0" err="1" smtClean="0"/>
              <a:t>consumption</a:t>
            </a:r>
            <a:r>
              <a:rPr lang="sv-SE" dirty="0" smtClean="0"/>
              <a:t> </a:t>
            </a:r>
            <a:r>
              <a:rPr lang="sv-SE" dirty="0" err="1" smtClean="0"/>
              <a:t>taxes</a:t>
            </a:r>
            <a:r>
              <a:rPr lang="sv-SE" dirty="0" smtClean="0"/>
              <a:t> (%)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8262" y="1557338"/>
            <a:ext cx="3888233" cy="4421187"/>
          </a:xfrm>
        </p:spPr>
        <p:txBody>
          <a:bodyPr/>
          <a:lstStyle/>
          <a:p>
            <a:r>
              <a:rPr lang="sv-SE" dirty="0" err="1" smtClean="0"/>
              <a:t>Temporary</a:t>
            </a:r>
            <a:r>
              <a:rPr lang="sv-SE" dirty="0" smtClean="0"/>
              <a:t> </a:t>
            </a:r>
            <a:r>
              <a:rPr lang="sv-SE" dirty="0" err="1" smtClean="0"/>
              <a:t>sales</a:t>
            </a:r>
            <a:r>
              <a:rPr lang="sv-SE" dirty="0" smtClean="0"/>
              <a:t> tax 1941</a:t>
            </a:r>
            <a:r>
              <a:rPr lang="sv-SE" dirty="0" smtClean="0">
                <a:sym typeface="Symbol"/>
              </a:rPr>
              <a:t></a:t>
            </a:r>
            <a:r>
              <a:rPr lang="sv-SE" dirty="0" smtClean="0"/>
              <a:t>1946</a:t>
            </a:r>
          </a:p>
          <a:p>
            <a:r>
              <a:rPr lang="sv-SE" dirty="0" smtClean="0"/>
              <a:t>Permanent </a:t>
            </a:r>
            <a:r>
              <a:rPr lang="sv-SE" dirty="0" err="1" smtClean="0"/>
              <a:t>sales</a:t>
            </a:r>
            <a:r>
              <a:rPr lang="sv-SE" dirty="0" smtClean="0"/>
              <a:t> tax </a:t>
            </a:r>
            <a:br>
              <a:rPr lang="sv-SE" dirty="0" smtClean="0"/>
            </a:br>
            <a:r>
              <a:rPr lang="sv-SE" dirty="0" smtClean="0"/>
              <a:t>1960</a:t>
            </a:r>
            <a:r>
              <a:rPr lang="sv-SE" dirty="0" smtClean="0">
                <a:sym typeface="Symbol"/>
              </a:rPr>
              <a:t></a:t>
            </a:r>
            <a:r>
              <a:rPr lang="sv-SE" dirty="0" smtClean="0"/>
              <a:t>1968</a:t>
            </a:r>
          </a:p>
          <a:p>
            <a:r>
              <a:rPr lang="sv-SE" dirty="0" err="1" smtClean="0"/>
              <a:t>Value</a:t>
            </a:r>
            <a:r>
              <a:rPr lang="sv-SE" dirty="0" smtClean="0"/>
              <a:t> </a:t>
            </a:r>
            <a:r>
              <a:rPr lang="sv-SE" dirty="0" err="1" smtClean="0"/>
              <a:t>added</a:t>
            </a:r>
            <a:r>
              <a:rPr lang="sv-SE" dirty="0" smtClean="0"/>
              <a:t> tax</a:t>
            </a:r>
            <a:r>
              <a:rPr lang="sv-SE" sz="2000" dirty="0" smtClean="0"/>
              <a:t> (moms)</a:t>
            </a:r>
            <a:r>
              <a:rPr lang="sv-SE" sz="1800" dirty="0" smtClean="0"/>
              <a:t> </a:t>
            </a:r>
            <a:r>
              <a:rPr lang="sv-SE" dirty="0" smtClean="0"/>
              <a:t>1969</a:t>
            </a:r>
            <a:r>
              <a:rPr lang="sv-SE" dirty="0" smtClean="0">
                <a:sym typeface="Symbol"/>
              </a:rPr>
              <a:t></a:t>
            </a:r>
            <a:endParaRPr lang="sv-SE" dirty="0" smtClean="0"/>
          </a:p>
          <a:p>
            <a:r>
              <a:rPr lang="sv-SE" dirty="0" err="1" smtClean="0"/>
              <a:t>Differentiated</a:t>
            </a:r>
            <a:r>
              <a:rPr lang="sv-SE" dirty="0" smtClean="0"/>
              <a:t> tax rates</a:t>
            </a:r>
          </a:p>
        </p:txBody>
      </p:sp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1042988" y="6161088"/>
            <a:ext cx="41344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v-SE" dirty="0" smtClean="0"/>
              <a:t>(</a:t>
            </a:r>
            <a:r>
              <a:rPr lang="sv-SE" dirty="0" err="1" smtClean="0"/>
              <a:t>Highest</a:t>
            </a:r>
            <a:r>
              <a:rPr lang="sv-SE" dirty="0" smtClean="0"/>
              <a:t> tax rate </a:t>
            </a:r>
            <a:r>
              <a:rPr lang="sv-SE" dirty="0" err="1" smtClean="0"/>
              <a:t>based</a:t>
            </a:r>
            <a:r>
              <a:rPr lang="sv-SE" dirty="0" smtClean="0"/>
              <a:t> on </a:t>
            </a:r>
            <a:r>
              <a:rPr lang="sv-SE" dirty="0" err="1" smtClean="0"/>
              <a:t>sales</a:t>
            </a:r>
            <a:r>
              <a:rPr lang="sv-SE" dirty="0" smtClean="0"/>
              <a:t> </a:t>
            </a:r>
            <a:r>
              <a:rPr lang="sv-SE" dirty="0" err="1" smtClean="0"/>
              <a:t>price</a:t>
            </a:r>
            <a:r>
              <a:rPr lang="sv-SE" dirty="0" smtClean="0"/>
              <a:t>)</a:t>
            </a:r>
            <a:endParaRPr lang="sv-SE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59862"/>
              </p:ext>
            </p:extLst>
          </p:nvPr>
        </p:nvGraphicFramePr>
        <p:xfrm>
          <a:off x="827584" y="1484784"/>
          <a:ext cx="42484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14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taxes</a:t>
            </a:r>
            <a:endParaRPr lang="sv-SE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600200"/>
            <a:ext cx="7704137" cy="44211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sv-SE" dirty="0" err="1" smtClean="0"/>
              <a:t>Wealth</a:t>
            </a:r>
            <a:r>
              <a:rPr lang="sv-SE" dirty="0" smtClean="0"/>
              <a:t> taxation</a:t>
            </a:r>
          </a:p>
          <a:p>
            <a:pPr>
              <a:defRPr/>
            </a:pPr>
            <a:r>
              <a:rPr lang="sv-SE" dirty="0" err="1" smtClean="0"/>
              <a:t>Combined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and </a:t>
            </a:r>
            <a:r>
              <a:rPr lang="sv-SE" dirty="0" err="1" smtClean="0"/>
              <a:t>wealth</a:t>
            </a:r>
            <a:r>
              <a:rPr lang="sv-SE" dirty="0" smtClean="0"/>
              <a:t> tax 1911</a:t>
            </a:r>
            <a:r>
              <a:rPr lang="sv-SE" dirty="0" smtClean="0">
                <a:sym typeface="Symbol"/>
              </a:rPr>
              <a:t></a:t>
            </a:r>
            <a:r>
              <a:rPr lang="sv-SE" dirty="0" smtClean="0"/>
              <a:t>1947</a:t>
            </a:r>
          </a:p>
          <a:p>
            <a:pPr>
              <a:defRPr/>
            </a:pPr>
            <a:r>
              <a:rPr lang="sv-SE" dirty="0" err="1" smtClean="0"/>
              <a:t>Separate</a:t>
            </a:r>
            <a:r>
              <a:rPr lang="sv-SE" dirty="0" smtClean="0"/>
              <a:t> </a:t>
            </a:r>
            <a:r>
              <a:rPr lang="sv-SE" dirty="0" err="1" smtClean="0"/>
              <a:t>wealth</a:t>
            </a:r>
            <a:r>
              <a:rPr lang="sv-SE" dirty="0" smtClean="0"/>
              <a:t> tax 1934</a:t>
            </a:r>
            <a:r>
              <a:rPr lang="sv-SE" dirty="0" smtClean="0">
                <a:sym typeface="Symbol"/>
              </a:rPr>
              <a:t></a:t>
            </a:r>
            <a:r>
              <a:rPr lang="sv-SE" dirty="0" smtClean="0"/>
              <a:t>2006 (1991)</a:t>
            </a:r>
          </a:p>
          <a:p>
            <a:pPr>
              <a:defRPr/>
            </a:pPr>
            <a:endParaRPr lang="sv-SE" dirty="0"/>
          </a:p>
          <a:p>
            <a:pPr marL="0" indent="0">
              <a:buFontTx/>
              <a:buNone/>
              <a:defRPr/>
            </a:pPr>
            <a:r>
              <a:rPr lang="sv-SE" dirty="0" err="1"/>
              <a:t>Inheritance</a:t>
            </a:r>
            <a:r>
              <a:rPr lang="sv-SE" dirty="0"/>
              <a:t> and gift </a:t>
            </a:r>
            <a:r>
              <a:rPr lang="sv-SE" dirty="0" smtClean="0"/>
              <a:t>taxation 1885</a:t>
            </a:r>
            <a:r>
              <a:rPr lang="sv-SE" dirty="0" smtClean="0">
                <a:sym typeface="Symbol"/>
              </a:rPr>
              <a:t></a:t>
            </a:r>
            <a:r>
              <a:rPr lang="sv-SE" dirty="0" smtClean="0"/>
              <a:t>2004</a:t>
            </a:r>
          </a:p>
          <a:p>
            <a:pPr marL="0" indent="0">
              <a:buFontTx/>
              <a:buNone/>
              <a:defRPr/>
            </a:pPr>
            <a:endParaRPr lang="sv-SE" dirty="0"/>
          </a:p>
          <a:p>
            <a:pPr marL="0" indent="0">
              <a:buFontTx/>
              <a:buNone/>
              <a:defRPr/>
            </a:pPr>
            <a:r>
              <a:rPr lang="sv-SE" dirty="0" smtClean="0"/>
              <a:t>Real </a:t>
            </a:r>
            <a:r>
              <a:rPr lang="sv-SE" dirty="0" err="1" smtClean="0"/>
              <a:t>estate</a:t>
            </a:r>
            <a:r>
              <a:rPr lang="sv-SE" dirty="0" smtClean="0"/>
              <a:t> tax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48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Wealth</a:t>
            </a:r>
            <a:r>
              <a:rPr lang="sv-SE" dirty="0" smtClean="0"/>
              <a:t> </a:t>
            </a:r>
            <a:r>
              <a:rPr lang="sv-SE" dirty="0" err="1" smtClean="0"/>
              <a:t>taxes</a:t>
            </a:r>
            <a:r>
              <a:rPr lang="sv-SE" dirty="0" smtClean="0"/>
              <a:t> (%)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2441"/>
              </p:ext>
            </p:extLst>
          </p:nvPr>
        </p:nvGraphicFramePr>
        <p:xfrm>
          <a:off x="1187624" y="1484784"/>
          <a:ext cx="633670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254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Wealth</a:t>
            </a:r>
            <a:r>
              <a:rPr lang="sv-SE" dirty="0" smtClean="0"/>
              <a:t> </a:t>
            </a:r>
            <a:r>
              <a:rPr lang="sv-SE" dirty="0" err="1" smtClean="0"/>
              <a:t>taxes</a:t>
            </a:r>
            <a:r>
              <a:rPr lang="sv-SE" dirty="0" smtClean="0"/>
              <a:t> (%)</a:t>
            </a:r>
          </a:p>
        </p:txBody>
      </p:sp>
      <p:graphicFrame>
        <p:nvGraphicFramePr>
          <p:cNvPr id="3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643126"/>
              </p:ext>
            </p:extLst>
          </p:nvPr>
        </p:nvGraphicFramePr>
        <p:xfrm>
          <a:off x="899592" y="1412776"/>
          <a:ext cx="68764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1444215" y="5661248"/>
            <a:ext cx="66736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Direct wealth tax rate for an owner of a large </a:t>
            </a:r>
            <a:r>
              <a:rPr lang="en-US" dirty="0" smtClean="0"/>
              <a:t>firm (1.000 APW) </a:t>
            </a:r>
          </a:p>
          <a:p>
            <a:pPr eaLnBrk="1" hangingPunct="1"/>
            <a:r>
              <a:rPr lang="en-US" dirty="0" smtClean="0"/>
              <a:t>(% </a:t>
            </a:r>
            <a:r>
              <a:rPr lang="en-US" dirty="0"/>
              <a:t>of firm equity</a:t>
            </a:r>
            <a:r>
              <a:rPr lang="en-US" dirty="0" smtClean="0"/>
              <a:t>).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5382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Inheritance</a:t>
            </a:r>
            <a:r>
              <a:rPr lang="sv-SE" dirty="0"/>
              <a:t> and gift </a:t>
            </a:r>
            <a:r>
              <a:rPr lang="sv-SE" dirty="0" smtClean="0"/>
              <a:t>taxation (%)</a:t>
            </a:r>
          </a:p>
        </p:txBody>
      </p:sp>
      <p:graphicFrame>
        <p:nvGraphicFramePr>
          <p:cNvPr id="5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780367"/>
              </p:ext>
            </p:extLst>
          </p:nvPr>
        </p:nvGraphicFramePr>
        <p:xfrm>
          <a:off x="1259632" y="1412776"/>
          <a:ext cx="64087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83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Inheritance</a:t>
            </a:r>
            <a:r>
              <a:rPr lang="sv-SE" dirty="0"/>
              <a:t> and gift </a:t>
            </a:r>
            <a:r>
              <a:rPr lang="sv-SE" dirty="0" smtClean="0"/>
              <a:t>taxation (%)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1331640" y="5733256"/>
            <a:ext cx="57631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Direct and total inheritance </a:t>
            </a:r>
            <a:r>
              <a:rPr lang="en-US" dirty="0" smtClean="0"/>
              <a:t>tax, large firm (1.000 APW)</a:t>
            </a:r>
          </a:p>
          <a:p>
            <a:pPr eaLnBrk="1" hangingPunct="1"/>
            <a:r>
              <a:rPr lang="en-US" dirty="0" smtClean="0"/>
              <a:t>(% </a:t>
            </a:r>
            <a:r>
              <a:rPr lang="en-US" dirty="0"/>
              <a:t>of firm equity)</a:t>
            </a:r>
            <a:endParaRPr lang="sv-SE" b="1" dirty="0"/>
          </a:p>
        </p:txBody>
      </p:sp>
      <p:graphicFrame>
        <p:nvGraphicFramePr>
          <p:cNvPr id="5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508064"/>
              </p:ext>
            </p:extLst>
          </p:nvPr>
        </p:nvGraphicFramePr>
        <p:xfrm>
          <a:off x="1043608" y="1340768"/>
          <a:ext cx="67687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92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Conclusions</a:t>
            </a:r>
            <a:endParaRPr lang="sv-SE" dirty="0" smtClean="0"/>
          </a:p>
        </p:txBody>
      </p:sp>
      <p:sp>
        <p:nvSpPr>
          <p:cNvPr id="23555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600200"/>
            <a:ext cx="8208962" cy="4421188"/>
          </a:xfrm>
        </p:spPr>
        <p:txBody>
          <a:bodyPr/>
          <a:lstStyle/>
          <a:p>
            <a:r>
              <a:rPr lang="sv-SE" dirty="0" err="1" smtClean="0"/>
              <a:t>Level</a:t>
            </a:r>
            <a:r>
              <a:rPr lang="sv-SE" dirty="0" smtClean="0"/>
              <a:t>:</a:t>
            </a:r>
          </a:p>
          <a:p>
            <a:pPr marL="400050" lvl="1" indent="0">
              <a:buNone/>
            </a:pPr>
            <a:r>
              <a:rPr lang="sv-SE" dirty="0" err="1" smtClean="0"/>
              <a:t>Mostly</a:t>
            </a:r>
            <a:r>
              <a:rPr lang="sv-SE" dirty="0" smtClean="0"/>
              <a:t> </a:t>
            </a:r>
            <a:r>
              <a:rPr lang="sv-SE" dirty="0" err="1" smtClean="0"/>
              <a:t>low</a:t>
            </a:r>
            <a:r>
              <a:rPr lang="sv-SE" dirty="0" smtClean="0"/>
              <a:t> and </a:t>
            </a:r>
            <a:r>
              <a:rPr lang="sv-SE" dirty="0" err="1" smtClean="0"/>
              <a:t>stable</a:t>
            </a:r>
            <a:r>
              <a:rPr lang="sv-SE" dirty="0" smtClean="0"/>
              <a:t> tax rates </a:t>
            </a:r>
            <a:r>
              <a:rPr lang="sv-SE" dirty="0" err="1" smtClean="0"/>
              <a:t>until</a:t>
            </a:r>
            <a:r>
              <a:rPr lang="sv-SE" dirty="0" smtClean="0"/>
              <a:t> </a:t>
            </a:r>
            <a:r>
              <a:rPr lang="sv-SE" dirty="0"/>
              <a:t>W</a:t>
            </a:r>
            <a:r>
              <a:rPr lang="sv-SE" dirty="0" smtClean="0"/>
              <a:t>orld </a:t>
            </a:r>
            <a:r>
              <a:rPr lang="sv-SE" dirty="0" err="1"/>
              <a:t>W</a:t>
            </a:r>
            <a:r>
              <a:rPr lang="sv-SE" dirty="0" err="1" smtClean="0"/>
              <a:t>ar</a:t>
            </a:r>
            <a:r>
              <a:rPr lang="sv-SE" dirty="0" smtClean="0"/>
              <a:t> I</a:t>
            </a:r>
          </a:p>
          <a:p>
            <a:pPr marL="400050" lvl="1" indent="0">
              <a:buNone/>
            </a:pPr>
            <a:r>
              <a:rPr lang="sv-SE" dirty="0" err="1" smtClean="0"/>
              <a:t>Top</a:t>
            </a:r>
            <a:r>
              <a:rPr lang="sv-SE" dirty="0" smtClean="0"/>
              <a:t> tax rates </a:t>
            </a:r>
            <a:r>
              <a:rPr lang="sv-SE" dirty="0" err="1" smtClean="0"/>
              <a:t>during</a:t>
            </a:r>
            <a:r>
              <a:rPr lang="sv-SE" dirty="0" smtClean="0"/>
              <a:t> 1970s and 1980s</a:t>
            </a:r>
          </a:p>
          <a:p>
            <a:pPr marL="400050" lvl="1" indent="0">
              <a:buNone/>
            </a:pPr>
            <a:r>
              <a:rPr lang="sv-SE" dirty="0" err="1" smtClean="0"/>
              <a:t>Lower</a:t>
            </a:r>
            <a:r>
              <a:rPr lang="sv-SE" dirty="0" smtClean="0"/>
              <a:t> tax rates from 1990s and </a:t>
            </a:r>
            <a:r>
              <a:rPr lang="sv-SE" dirty="0" err="1" smtClean="0"/>
              <a:t>onwards</a:t>
            </a:r>
            <a:endParaRPr lang="sv-SE" dirty="0" smtClean="0"/>
          </a:p>
          <a:p>
            <a:endParaRPr lang="sv-SE" dirty="0" smtClean="0"/>
          </a:p>
          <a:p>
            <a:pPr marL="514350" indent="-457200">
              <a:defRPr/>
            </a:pPr>
            <a:r>
              <a:rPr lang="sv-SE" dirty="0" err="1" smtClean="0"/>
              <a:t>Composition</a:t>
            </a:r>
            <a:r>
              <a:rPr lang="sv-SE" dirty="0" smtClean="0"/>
              <a:t>:</a:t>
            </a:r>
            <a:endParaRPr lang="sv-SE" dirty="0"/>
          </a:p>
          <a:p>
            <a:pPr marL="457200" lvl="1" indent="0">
              <a:buNone/>
              <a:defRPr/>
            </a:pPr>
            <a:r>
              <a:rPr lang="sv-SE" sz="1800" dirty="0" smtClean="0"/>
              <a:t>Sweden </a:t>
            </a:r>
            <a:r>
              <a:rPr lang="en-US" sz="1800" dirty="0"/>
              <a:t>increasingly </a:t>
            </a:r>
            <a:r>
              <a:rPr lang="en-US" sz="1800" dirty="0" smtClean="0"/>
              <a:t>came to rely </a:t>
            </a:r>
            <a:r>
              <a:rPr lang="en-US" sz="1800" dirty="0"/>
              <a:t>on </a:t>
            </a:r>
          </a:p>
          <a:p>
            <a:pPr marL="857250" lvl="2" indent="0">
              <a:buNone/>
              <a:defRPr/>
            </a:pPr>
            <a:r>
              <a:rPr lang="en-US" sz="1600" dirty="0"/>
              <a:t>broad-based taxes (such as income and general consumption taxes) </a:t>
            </a:r>
          </a:p>
          <a:p>
            <a:pPr marL="857250" lvl="2" indent="0">
              <a:buNone/>
              <a:defRPr/>
            </a:pPr>
            <a:r>
              <a:rPr lang="en-US" sz="1600" dirty="0"/>
              <a:t>taxes that are less visible to the public (such as payroll taxes and VAT</a:t>
            </a:r>
            <a:r>
              <a:rPr lang="en-US" sz="1600" dirty="0" smtClean="0"/>
              <a:t>).</a:t>
            </a:r>
          </a:p>
          <a:p>
            <a:pPr marL="457200" lvl="1" indent="0">
              <a:buNone/>
              <a:defRPr/>
            </a:pPr>
            <a:r>
              <a:rPr lang="sv-SE" sz="1800" dirty="0" err="1"/>
              <a:t>Many</a:t>
            </a:r>
            <a:r>
              <a:rPr lang="sv-SE" sz="1800" dirty="0"/>
              <a:t> </a:t>
            </a:r>
            <a:r>
              <a:rPr lang="sv-SE" sz="1800" dirty="0" err="1"/>
              <a:t>of</a:t>
            </a:r>
            <a:r>
              <a:rPr lang="sv-SE" sz="1800" dirty="0"/>
              <a:t> the major </a:t>
            </a:r>
            <a:r>
              <a:rPr lang="sv-SE" sz="1800" dirty="0" err="1"/>
              <a:t>taxes</a:t>
            </a:r>
            <a:r>
              <a:rPr lang="sv-SE" sz="1800" dirty="0"/>
              <a:t> </a:t>
            </a:r>
            <a:r>
              <a:rPr lang="sv-SE" sz="1800" dirty="0" err="1"/>
              <a:t>today</a:t>
            </a:r>
            <a:r>
              <a:rPr lang="sv-SE" sz="1800" dirty="0"/>
              <a:t> </a:t>
            </a:r>
            <a:r>
              <a:rPr lang="en-US" sz="1800" dirty="0"/>
              <a:t>did not exist 150 years ago.</a:t>
            </a:r>
          </a:p>
          <a:p>
            <a:pPr marL="457200" lvl="1" indent="0">
              <a:buNone/>
              <a:defRPr/>
            </a:pPr>
            <a:r>
              <a:rPr lang="en-US" sz="1800" dirty="0" smtClean="0"/>
              <a:t>The </a:t>
            </a:r>
            <a:r>
              <a:rPr lang="en-US" sz="1800" dirty="0"/>
              <a:t>major taxes at the end of </a:t>
            </a:r>
            <a:r>
              <a:rPr lang="en-US" sz="1800" dirty="0" smtClean="0"/>
              <a:t>the 1800s </a:t>
            </a:r>
            <a:r>
              <a:rPr lang="en-US" sz="1800" dirty="0"/>
              <a:t>have either been completely eliminated or have minor importance. </a:t>
            </a:r>
            <a:endParaRPr lang="sv-SE" sz="1800" b="1" dirty="0"/>
          </a:p>
          <a:p>
            <a:pPr marL="857250" lvl="2" indent="0">
              <a:buNone/>
              <a:defRPr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68623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Future</a:t>
            </a:r>
            <a:r>
              <a:rPr lang="sv-SE" dirty="0" smtClean="0"/>
              <a:t> research?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explain</a:t>
            </a:r>
            <a:r>
              <a:rPr lang="sv-SE" dirty="0" smtClean="0"/>
              <a:t> the </a:t>
            </a:r>
            <a:r>
              <a:rPr lang="sv-SE" dirty="0" err="1" smtClean="0"/>
              <a:t>increasing</a:t>
            </a:r>
            <a:r>
              <a:rPr lang="sv-SE" dirty="0" smtClean="0"/>
              <a:t> tax-</a:t>
            </a:r>
            <a:r>
              <a:rPr lang="sv-SE" dirty="0" err="1" smtClean="0"/>
              <a:t>to</a:t>
            </a:r>
            <a:r>
              <a:rPr lang="sv-SE" dirty="0" smtClean="0"/>
              <a:t>-GDP </a:t>
            </a:r>
            <a:r>
              <a:rPr lang="sv-SE" dirty="0" err="1" smtClean="0"/>
              <a:t>ratio</a:t>
            </a:r>
            <a:r>
              <a:rPr lang="sv-SE" dirty="0" smtClean="0"/>
              <a:t>?</a:t>
            </a:r>
          </a:p>
          <a:p>
            <a:pPr marL="400050" lvl="1" indent="0">
              <a:buNone/>
            </a:pPr>
            <a:r>
              <a:rPr lang="sv-SE" sz="1600" dirty="0" err="1" smtClean="0"/>
              <a:t>e.g</a:t>
            </a:r>
            <a:r>
              <a:rPr lang="sv-SE" sz="1600" dirty="0" smtClean="0"/>
              <a:t>., </a:t>
            </a:r>
            <a:r>
              <a:rPr lang="sv-SE" sz="1600" dirty="0" err="1" smtClean="0"/>
              <a:t>demand</a:t>
            </a:r>
            <a:r>
              <a:rPr lang="sv-SE" sz="1600" dirty="0" smtClean="0"/>
              <a:t> </a:t>
            </a:r>
            <a:r>
              <a:rPr lang="sv-SE" sz="1600" dirty="0" err="1" smtClean="0"/>
              <a:t>side</a:t>
            </a:r>
            <a:r>
              <a:rPr lang="sv-SE" sz="1600" dirty="0" smtClean="0"/>
              <a:t> vs </a:t>
            </a:r>
            <a:r>
              <a:rPr lang="sv-SE" sz="1600" dirty="0" err="1" smtClean="0"/>
              <a:t>supply</a:t>
            </a:r>
            <a:r>
              <a:rPr lang="sv-SE" sz="1600" dirty="0"/>
              <a:t> </a:t>
            </a:r>
            <a:r>
              <a:rPr lang="sv-SE" sz="1600" dirty="0" err="1" smtClean="0"/>
              <a:t>side</a:t>
            </a:r>
            <a:r>
              <a:rPr lang="sv-SE" sz="1600" dirty="0" smtClean="0"/>
              <a:t> </a:t>
            </a:r>
            <a:r>
              <a:rPr lang="sv-SE" sz="1600" dirty="0" err="1" smtClean="0"/>
              <a:t>explanations</a:t>
            </a:r>
            <a:endParaRPr lang="sv-SE" sz="1600" dirty="0" smtClean="0"/>
          </a:p>
          <a:p>
            <a:r>
              <a:rPr lang="sv-SE" dirty="0" err="1" smtClean="0"/>
              <a:t>Taxes</a:t>
            </a:r>
            <a:r>
              <a:rPr lang="sv-SE" dirty="0" smtClean="0"/>
              <a:t> and </a:t>
            </a:r>
            <a:r>
              <a:rPr lang="sv-SE" dirty="0" err="1" smtClean="0"/>
              <a:t>economic</a:t>
            </a:r>
            <a:r>
              <a:rPr lang="sv-SE" dirty="0" smtClean="0"/>
              <a:t> </a:t>
            </a:r>
            <a:r>
              <a:rPr lang="sv-SE" dirty="0" err="1" smtClean="0"/>
              <a:t>performance</a:t>
            </a:r>
            <a:r>
              <a:rPr lang="sv-SE" dirty="0" smtClean="0"/>
              <a:t> </a:t>
            </a:r>
          </a:p>
          <a:p>
            <a:pPr marL="400050" lvl="1" indent="0">
              <a:buNone/>
            </a:pPr>
            <a:r>
              <a:rPr lang="sv-SE" sz="1600" dirty="0" err="1" smtClean="0"/>
              <a:t>e.g</a:t>
            </a:r>
            <a:r>
              <a:rPr lang="sv-SE" sz="1600" dirty="0" smtClean="0"/>
              <a:t>., GDP </a:t>
            </a:r>
            <a:r>
              <a:rPr lang="sv-SE" sz="1600" dirty="0" err="1" smtClean="0"/>
              <a:t>growth</a:t>
            </a:r>
            <a:r>
              <a:rPr lang="sv-SE" sz="1600" dirty="0" smtClean="0"/>
              <a:t>, </a:t>
            </a:r>
            <a:r>
              <a:rPr lang="sv-SE" sz="1600" dirty="0" err="1" smtClean="0"/>
              <a:t>high-growth</a:t>
            </a:r>
            <a:r>
              <a:rPr lang="sv-SE" sz="1600" dirty="0" smtClean="0"/>
              <a:t> </a:t>
            </a:r>
            <a:r>
              <a:rPr lang="sv-SE" sz="1600" dirty="0" err="1" smtClean="0"/>
              <a:t>firms</a:t>
            </a:r>
            <a:r>
              <a:rPr lang="sv-SE" sz="1600" dirty="0" smtClean="0"/>
              <a:t>, industri </a:t>
            </a:r>
            <a:r>
              <a:rPr lang="sv-SE" sz="1600" dirty="0" err="1" smtClean="0"/>
              <a:t>structure</a:t>
            </a:r>
            <a:r>
              <a:rPr lang="sv-SE" sz="1600" dirty="0" smtClean="0"/>
              <a:t> </a:t>
            </a:r>
          </a:p>
          <a:p>
            <a:r>
              <a:rPr lang="sv-SE" dirty="0" err="1" smtClean="0"/>
              <a:t>Taxes</a:t>
            </a:r>
            <a:r>
              <a:rPr lang="sv-SE" dirty="0" smtClean="0"/>
              <a:t> and </a:t>
            </a:r>
            <a:r>
              <a:rPr lang="sv-SE" dirty="0" err="1" smtClean="0"/>
              <a:t>individual</a:t>
            </a:r>
            <a:r>
              <a:rPr lang="sv-SE" dirty="0" smtClean="0"/>
              <a:t> </a:t>
            </a:r>
            <a:r>
              <a:rPr lang="sv-SE" dirty="0" err="1" smtClean="0"/>
              <a:t>choices</a:t>
            </a:r>
            <a:endParaRPr lang="sv-SE" dirty="0" smtClean="0"/>
          </a:p>
          <a:p>
            <a:pPr marL="400050" lvl="1" indent="0">
              <a:buNone/>
            </a:pPr>
            <a:r>
              <a:rPr lang="sv-SE" sz="1600" dirty="0" err="1" smtClean="0"/>
              <a:t>e.g</a:t>
            </a:r>
            <a:r>
              <a:rPr lang="sv-SE" sz="1600" dirty="0" smtClean="0"/>
              <a:t>., </a:t>
            </a:r>
            <a:r>
              <a:rPr lang="sv-SE" sz="1600" dirty="0" err="1" smtClean="0"/>
              <a:t>labor</a:t>
            </a:r>
            <a:r>
              <a:rPr lang="sv-SE" sz="1600" dirty="0" smtClean="0"/>
              <a:t> </a:t>
            </a:r>
            <a:r>
              <a:rPr lang="sv-SE" sz="1600" dirty="0" err="1" smtClean="0"/>
              <a:t>supply</a:t>
            </a:r>
            <a:r>
              <a:rPr lang="sv-SE" sz="1600" dirty="0" smtClean="0"/>
              <a:t>, </a:t>
            </a:r>
            <a:r>
              <a:rPr lang="sv-SE" sz="1600" dirty="0" err="1" smtClean="0"/>
              <a:t>behavior</a:t>
            </a:r>
            <a:r>
              <a:rPr lang="sv-SE" sz="1600" dirty="0" smtClean="0"/>
              <a:t> (</a:t>
            </a:r>
            <a:r>
              <a:rPr lang="sv-SE" sz="1600" dirty="0" err="1" smtClean="0"/>
              <a:t>e.g</a:t>
            </a:r>
            <a:r>
              <a:rPr lang="sv-SE" sz="1600" dirty="0" smtClean="0"/>
              <a:t>., sick </a:t>
            </a:r>
            <a:r>
              <a:rPr lang="sv-SE" sz="1600" dirty="0" err="1" smtClean="0"/>
              <a:t>leave</a:t>
            </a:r>
            <a:r>
              <a:rPr lang="sv-SE" sz="1600" dirty="0" smtClean="0"/>
              <a:t>)</a:t>
            </a:r>
          </a:p>
          <a:p>
            <a:r>
              <a:rPr lang="sv-SE" dirty="0" err="1" smtClean="0"/>
              <a:t>Taxes</a:t>
            </a:r>
            <a:r>
              <a:rPr lang="sv-SE" dirty="0" smtClean="0"/>
              <a:t> and </a:t>
            </a:r>
            <a:r>
              <a:rPr lang="sv-SE" dirty="0" err="1" smtClean="0"/>
              <a:t>firm</a:t>
            </a:r>
            <a:r>
              <a:rPr lang="sv-SE" dirty="0" smtClean="0"/>
              <a:t> </a:t>
            </a:r>
            <a:r>
              <a:rPr lang="sv-SE" dirty="0" err="1" smtClean="0"/>
              <a:t>choices</a:t>
            </a:r>
            <a:endParaRPr lang="sv-SE" dirty="0" smtClean="0"/>
          </a:p>
          <a:p>
            <a:pPr marL="400050" lvl="1" indent="0">
              <a:buNone/>
            </a:pPr>
            <a:r>
              <a:rPr lang="sv-SE" sz="1600" dirty="0" err="1" smtClean="0"/>
              <a:t>e.g</a:t>
            </a:r>
            <a:r>
              <a:rPr lang="sv-SE" sz="1600" dirty="0" smtClean="0"/>
              <a:t>., </a:t>
            </a:r>
            <a:r>
              <a:rPr lang="sv-SE" sz="1600" dirty="0" err="1" smtClean="0"/>
              <a:t>debt</a:t>
            </a:r>
            <a:r>
              <a:rPr lang="sv-SE" sz="1600" dirty="0" smtClean="0"/>
              <a:t> </a:t>
            </a:r>
            <a:r>
              <a:rPr lang="sv-SE" sz="1600" dirty="0" err="1" smtClean="0"/>
              <a:t>financing</a:t>
            </a:r>
            <a:r>
              <a:rPr lang="sv-SE" sz="1600" dirty="0" smtClean="0"/>
              <a:t>, </a:t>
            </a:r>
            <a:r>
              <a:rPr lang="sv-SE" sz="1600" dirty="0" err="1" smtClean="0"/>
              <a:t>ownership</a:t>
            </a:r>
            <a:r>
              <a:rPr lang="sv-SE" sz="1600" dirty="0" smtClean="0"/>
              <a:t>, dividend </a:t>
            </a:r>
            <a:r>
              <a:rPr lang="sv-SE" sz="1600" dirty="0" err="1" smtClean="0"/>
              <a:t>payouts</a:t>
            </a:r>
            <a:r>
              <a:rPr lang="sv-SE" sz="1600" dirty="0" smtClean="0"/>
              <a:t> </a:t>
            </a:r>
            <a:endParaRPr lang="sv-SE" sz="2800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503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196974"/>
            <a:ext cx="8352283" cy="5400377"/>
          </a:xfrm>
        </p:spPr>
        <p:txBody>
          <a:bodyPr/>
          <a:lstStyle/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b="1" dirty="0" smtClean="0">
                <a:cs typeface="Times New Roman" pitchFamily="18" charset="0"/>
              </a:rPr>
              <a:t>IFN Project:</a:t>
            </a:r>
            <a:endParaRPr lang="en-US" sz="2400" b="1" dirty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dirty="0" smtClean="0"/>
              <a:t>Describe </a:t>
            </a:r>
            <a:r>
              <a:rPr lang="en-US" sz="2400" dirty="0"/>
              <a:t>and analyze the Swedish tax system from a long-term </a:t>
            </a:r>
            <a:r>
              <a:rPr lang="en-US" sz="2400" dirty="0" smtClean="0"/>
              <a:t>perspective (1862</a:t>
            </a:r>
            <a:r>
              <a:rPr lang="en-US" sz="2400" dirty="0" smtClean="0">
                <a:sym typeface="Symbol"/>
              </a:rPr>
              <a:t></a:t>
            </a:r>
            <a:r>
              <a:rPr lang="en-US" sz="2400" dirty="0" smtClean="0"/>
              <a:t>today)</a:t>
            </a:r>
            <a:endParaRPr lang="en-US" sz="2400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endParaRPr lang="en-US" sz="1200" b="1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b="1" dirty="0" smtClean="0">
                <a:cs typeface="Times New Roman" pitchFamily="18" charset="0"/>
              </a:rPr>
              <a:t>Why 1862?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en-US" sz="1100" b="1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b="1" dirty="0" smtClean="0">
                <a:cs typeface="Times New Roman" pitchFamily="18" charset="0"/>
              </a:rPr>
              <a:t>6 key aspects:</a:t>
            </a:r>
          </a:p>
          <a:p>
            <a:pPr eaLnBrk="1" hangingPunct="1">
              <a:lnSpc>
                <a:spcPct val="125000"/>
              </a:lnSpc>
              <a:buFontTx/>
              <a:buChar char="-"/>
              <a:defRPr/>
            </a:pPr>
            <a:r>
              <a:rPr lang="en-US" sz="1700" b="1" dirty="0" smtClean="0">
                <a:cs typeface="Times New Roman" pitchFamily="18" charset="0"/>
              </a:rPr>
              <a:t>Labor income taxation </a:t>
            </a:r>
            <a:r>
              <a:rPr lang="en-US" sz="1700" dirty="0" smtClean="0">
                <a:cs typeface="Times New Roman" pitchFamily="18" charset="0"/>
              </a:rPr>
              <a:t>(Gunnar Du Rietz, Dan Johansson, Mikael Stenkula)</a:t>
            </a:r>
          </a:p>
          <a:p>
            <a:pPr>
              <a:lnSpc>
                <a:spcPct val="125000"/>
              </a:lnSpc>
              <a:buFontTx/>
              <a:buChar char="-"/>
              <a:defRPr/>
            </a:pPr>
            <a:r>
              <a:rPr lang="en-US" sz="1700" b="1" dirty="0" smtClean="0">
                <a:cs typeface="Times New Roman" pitchFamily="18" charset="0"/>
              </a:rPr>
              <a:t>Capital income taxation </a:t>
            </a:r>
            <a:r>
              <a:rPr lang="en-US" sz="1700" dirty="0">
                <a:cs typeface="Times New Roman" pitchFamily="18" charset="0"/>
              </a:rPr>
              <a:t>(Gunnar Du Rietz, Dan Johansson, Mikael Stenkula)</a:t>
            </a:r>
            <a:endParaRPr lang="en-US" sz="1700" dirty="0" smtClean="0"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FontTx/>
              <a:buChar char="-"/>
              <a:defRPr/>
            </a:pPr>
            <a:r>
              <a:rPr lang="en-US" sz="1700" b="1" dirty="0" smtClean="0">
                <a:cs typeface="Times New Roman" pitchFamily="18" charset="0"/>
              </a:rPr>
              <a:t>Wealth taxation </a:t>
            </a:r>
            <a:r>
              <a:rPr lang="en-US" sz="1700" dirty="0" smtClean="0">
                <a:cs typeface="Times New Roman" pitchFamily="18" charset="0"/>
              </a:rPr>
              <a:t>(Gunnar Du Rietz, Magnus Henrekson)</a:t>
            </a:r>
          </a:p>
          <a:p>
            <a:pPr>
              <a:lnSpc>
                <a:spcPct val="125000"/>
              </a:lnSpc>
              <a:buFontTx/>
              <a:buChar char="-"/>
              <a:defRPr/>
            </a:pPr>
            <a:r>
              <a:rPr lang="en-US" sz="1700" b="1" dirty="0" smtClean="0">
                <a:cs typeface="Times New Roman" pitchFamily="18" charset="0"/>
              </a:rPr>
              <a:t>Inheritance </a:t>
            </a:r>
            <a:r>
              <a:rPr lang="en-US" sz="1700" b="1" dirty="0">
                <a:cs typeface="Times New Roman" pitchFamily="18" charset="0"/>
              </a:rPr>
              <a:t>and gift </a:t>
            </a:r>
            <a:r>
              <a:rPr lang="en-US" sz="1700" b="1" dirty="0" smtClean="0">
                <a:cs typeface="Times New Roman" pitchFamily="18" charset="0"/>
              </a:rPr>
              <a:t>taxation</a:t>
            </a:r>
            <a:r>
              <a:rPr lang="en-US" sz="1500" b="1" dirty="0" smtClean="0">
                <a:cs typeface="Times New Roman" pitchFamily="18" charset="0"/>
              </a:rPr>
              <a:t> </a:t>
            </a:r>
            <a:r>
              <a:rPr lang="en-US" sz="1450" dirty="0">
                <a:cs typeface="Times New Roman" pitchFamily="18" charset="0"/>
              </a:rPr>
              <a:t>(Gunnar Du Rietz, Magnus </a:t>
            </a:r>
            <a:r>
              <a:rPr lang="en-US" sz="1450" dirty="0" smtClean="0">
                <a:cs typeface="Times New Roman" pitchFamily="18" charset="0"/>
              </a:rPr>
              <a:t>Henrekson, Daniel Waldenström)</a:t>
            </a:r>
          </a:p>
          <a:p>
            <a:pPr eaLnBrk="1" hangingPunct="1">
              <a:lnSpc>
                <a:spcPct val="125000"/>
              </a:lnSpc>
              <a:buFontTx/>
              <a:buChar char="-"/>
              <a:defRPr/>
            </a:pPr>
            <a:r>
              <a:rPr lang="en-US" sz="1700" b="1" dirty="0" smtClean="0">
                <a:cs typeface="Times New Roman" pitchFamily="18" charset="0"/>
              </a:rPr>
              <a:t>Taxation </a:t>
            </a:r>
            <a:r>
              <a:rPr lang="en-US" sz="1700" b="1" dirty="0">
                <a:cs typeface="Times New Roman" pitchFamily="18" charset="0"/>
              </a:rPr>
              <a:t>of goods and </a:t>
            </a:r>
            <a:r>
              <a:rPr lang="en-US" sz="1700" b="1" dirty="0" smtClean="0">
                <a:cs typeface="Times New Roman" pitchFamily="18" charset="0"/>
              </a:rPr>
              <a:t>services </a:t>
            </a:r>
            <a:r>
              <a:rPr lang="en-US" sz="1700" dirty="0" smtClean="0">
                <a:cs typeface="Times New Roman" pitchFamily="18" charset="0"/>
              </a:rPr>
              <a:t>(Mikael Stenkula)</a:t>
            </a:r>
          </a:p>
          <a:p>
            <a:pPr eaLnBrk="1" hangingPunct="1">
              <a:lnSpc>
                <a:spcPct val="125000"/>
              </a:lnSpc>
              <a:buFontTx/>
              <a:buChar char="-"/>
              <a:defRPr/>
            </a:pPr>
            <a:r>
              <a:rPr lang="en-US" sz="1700" b="1" dirty="0" smtClean="0">
                <a:cs typeface="Times New Roman" pitchFamily="18" charset="0"/>
              </a:rPr>
              <a:t>Taxation </a:t>
            </a:r>
            <a:r>
              <a:rPr lang="en-US" sz="1700" b="1" dirty="0">
                <a:cs typeface="Times New Roman" pitchFamily="18" charset="0"/>
              </a:rPr>
              <a:t>of real </a:t>
            </a:r>
            <a:r>
              <a:rPr lang="en-US" sz="1700" b="1" dirty="0" smtClean="0">
                <a:cs typeface="Times New Roman" pitchFamily="18" charset="0"/>
              </a:rPr>
              <a:t>estate </a:t>
            </a:r>
            <a:r>
              <a:rPr lang="en-US" sz="1700" dirty="0" smtClean="0">
                <a:cs typeface="Times New Roman" pitchFamily="18" charset="0"/>
              </a:rPr>
              <a:t>(Mikael Stenkula)</a:t>
            </a:r>
            <a:endParaRPr lang="en-US" sz="1700" dirty="0">
              <a:cs typeface="Times New Roman" pitchFamily="18" charset="0"/>
            </a:endParaRPr>
          </a:p>
          <a:p>
            <a:pPr>
              <a:lnSpc>
                <a:spcPct val="125000"/>
              </a:lnSpc>
              <a:buFontTx/>
              <a:buChar char="-"/>
              <a:defRPr/>
            </a:pPr>
            <a:endParaRPr lang="en-US" sz="2000" b="1" dirty="0" smtClean="0">
              <a:cs typeface="Times New Roman" pitchFamily="18" charset="0"/>
            </a:endParaRPr>
          </a:p>
          <a:p>
            <a:pPr>
              <a:lnSpc>
                <a:spcPct val="125000"/>
              </a:lnSpc>
              <a:buFontTx/>
              <a:buChar char="-"/>
              <a:defRPr/>
            </a:pPr>
            <a:endParaRPr lang="en-US" sz="2000" b="1" dirty="0">
              <a:cs typeface="Times New Roman" pitchFamily="18" charset="0"/>
            </a:endParaRPr>
          </a:p>
          <a:p>
            <a:pPr>
              <a:lnSpc>
                <a:spcPct val="125000"/>
              </a:lnSpc>
              <a:buFontTx/>
              <a:buChar char="-"/>
              <a:defRPr/>
            </a:pPr>
            <a:endParaRPr lang="en-US" sz="2000" b="1" dirty="0" smtClean="0"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FontTx/>
              <a:buChar char="-"/>
              <a:defRPr/>
            </a:pPr>
            <a:endParaRPr lang="en-US" sz="2800" b="1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endParaRPr lang="en-US" sz="3200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3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196975"/>
            <a:ext cx="7848227" cy="5111750"/>
          </a:xfrm>
        </p:spPr>
        <p:txBody>
          <a:bodyPr/>
          <a:lstStyle/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b="1" dirty="0" smtClean="0">
                <a:cs typeface="Times New Roman" pitchFamily="18" charset="0"/>
              </a:rPr>
              <a:t>IFN Project:</a:t>
            </a:r>
            <a:endParaRPr lang="en-US" sz="2400" b="1" dirty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dirty="0" smtClean="0"/>
              <a:t>Describe </a:t>
            </a:r>
            <a:r>
              <a:rPr lang="en-US" sz="2400" dirty="0"/>
              <a:t>and analyze the Swedish tax system from a long-term </a:t>
            </a:r>
            <a:r>
              <a:rPr lang="en-US" sz="2400" dirty="0" smtClean="0"/>
              <a:t>perspective (1862</a:t>
            </a:r>
            <a:r>
              <a:rPr lang="en-US" sz="2400" dirty="0" smtClean="0">
                <a:sym typeface="Symbol"/>
              </a:rPr>
              <a:t></a:t>
            </a:r>
            <a:r>
              <a:rPr lang="en-US" sz="2400" dirty="0" smtClean="0"/>
              <a:t>today)</a:t>
            </a:r>
            <a:endParaRPr lang="en-US" sz="2400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endParaRPr lang="en-US" sz="1200" b="1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b="1" dirty="0" smtClean="0">
                <a:cs typeface="Times New Roman" pitchFamily="18" charset="0"/>
              </a:rPr>
              <a:t>…so far:</a:t>
            </a: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endParaRPr lang="en-US" sz="1400" b="1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b="1" dirty="0">
                <a:cs typeface="Times New Roman" pitchFamily="18" charset="0"/>
              </a:rPr>
              <a:t>8</a:t>
            </a:r>
            <a:r>
              <a:rPr lang="en-US" sz="2400" b="1" dirty="0" smtClean="0">
                <a:cs typeface="Times New Roman" pitchFamily="18" charset="0"/>
              </a:rPr>
              <a:t> working papers</a:t>
            </a: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b="1" dirty="0" smtClean="0">
                <a:cs typeface="Times New Roman" pitchFamily="18" charset="0"/>
              </a:rPr>
              <a:t>4 paper accepted in peer-reviewed journals</a:t>
            </a: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b="1" dirty="0" smtClean="0">
                <a:cs typeface="Times New Roman" pitchFamily="18" charset="0"/>
              </a:rPr>
              <a:t>1 paper under review</a:t>
            </a:r>
          </a:p>
          <a:p>
            <a:pPr marL="0" indent="0">
              <a:lnSpc>
                <a:spcPct val="125000"/>
              </a:lnSpc>
              <a:buNone/>
              <a:defRPr/>
            </a:pPr>
            <a:r>
              <a:rPr lang="en-US" sz="2400" b="1" dirty="0" smtClean="0">
                <a:cs typeface="Times New Roman" pitchFamily="18" charset="0"/>
              </a:rPr>
              <a:t>1 book with 7 chapters (Palgrave Macmillan)</a:t>
            </a:r>
            <a:endParaRPr lang="en-US" sz="2000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196975"/>
            <a:ext cx="7848227" cy="5111750"/>
          </a:xfrm>
        </p:spPr>
        <p:txBody>
          <a:bodyPr/>
          <a:lstStyle/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b="1" dirty="0" smtClean="0">
                <a:cs typeface="Times New Roman" pitchFamily="18" charset="0"/>
              </a:rPr>
              <a:t>Earlier historical studies:</a:t>
            </a: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endParaRPr lang="en-US" sz="2400" b="1" dirty="0">
              <a:cs typeface="Times New Roman" pitchFamily="18" charset="0"/>
            </a:endParaRPr>
          </a:p>
          <a:p>
            <a:pPr marL="0" indent="0">
              <a:lnSpc>
                <a:spcPct val="125000"/>
              </a:lnSpc>
              <a:buNone/>
              <a:defRPr/>
            </a:pPr>
            <a:r>
              <a:rPr lang="en-US" sz="2400" b="1" i="1" dirty="0" smtClean="0">
                <a:cs typeface="Times New Roman" pitchFamily="18" charset="0"/>
              </a:rPr>
              <a:t>Swedish</a:t>
            </a:r>
            <a:br>
              <a:rPr lang="en-US" sz="2400" b="1" i="1" dirty="0" smtClean="0">
                <a:cs typeface="Times New Roman" pitchFamily="18" charset="0"/>
              </a:rPr>
            </a:br>
            <a:r>
              <a:rPr lang="en-US" sz="2400" dirty="0" err="1"/>
              <a:t>Genberg</a:t>
            </a:r>
            <a:r>
              <a:rPr lang="en-US" sz="2400" dirty="0"/>
              <a:t> (1942), </a:t>
            </a:r>
            <a:r>
              <a:rPr lang="en-US" sz="2400" dirty="0" smtClean="0"/>
              <a:t>Rodriguez </a:t>
            </a:r>
            <a:r>
              <a:rPr lang="en-US" sz="2400" dirty="0"/>
              <a:t>(1980, 1981), </a:t>
            </a:r>
            <a:r>
              <a:rPr lang="en-US" sz="2400" dirty="0" err="1"/>
              <a:t>Gårestad</a:t>
            </a:r>
            <a:r>
              <a:rPr lang="en-US" sz="2400" dirty="0"/>
              <a:t> (1987</a:t>
            </a:r>
            <a:r>
              <a:rPr lang="en-US" sz="2400" dirty="0" smtClean="0"/>
              <a:t>), </a:t>
            </a:r>
            <a:r>
              <a:rPr lang="en-US" sz="2400" dirty="0" err="1" smtClean="0"/>
              <a:t>Söderberg</a:t>
            </a:r>
            <a:r>
              <a:rPr lang="en-US" sz="2400" dirty="0" smtClean="0"/>
              <a:t> (1996), </a:t>
            </a:r>
            <a:r>
              <a:rPr lang="en-US" sz="2400" dirty="0" err="1" smtClean="0"/>
              <a:t>Lodin</a:t>
            </a:r>
            <a:r>
              <a:rPr lang="en-US" sz="2400" dirty="0" smtClean="0"/>
              <a:t> (2011).</a:t>
            </a:r>
          </a:p>
          <a:p>
            <a:pPr marL="0" indent="0">
              <a:lnSpc>
                <a:spcPct val="125000"/>
              </a:lnSpc>
              <a:buNone/>
              <a:defRPr/>
            </a:pPr>
            <a:r>
              <a:rPr lang="en-US" sz="2400" dirty="0" smtClean="0"/>
              <a:t> </a:t>
            </a:r>
            <a:endParaRPr lang="en-US" sz="2400" b="1" i="1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r>
              <a:rPr lang="en-US" sz="2400" b="1" i="1" dirty="0" smtClean="0">
                <a:cs typeface="Times New Roman" pitchFamily="18" charset="0"/>
              </a:rPr>
              <a:t>International</a:t>
            </a:r>
          </a:p>
          <a:p>
            <a:pPr marL="0" indent="0">
              <a:lnSpc>
                <a:spcPct val="125000"/>
              </a:lnSpc>
              <a:buNone/>
              <a:defRPr/>
            </a:pPr>
            <a:r>
              <a:rPr lang="en-US" sz="2400" dirty="0" smtClean="0"/>
              <a:t>Weber </a:t>
            </a:r>
            <a:r>
              <a:rPr lang="en-US" sz="2400" dirty="0"/>
              <a:t>and </a:t>
            </a:r>
            <a:r>
              <a:rPr lang="en-US" sz="2400" dirty="0" err="1"/>
              <a:t>Wildavsky</a:t>
            </a:r>
            <a:r>
              <a:rPr lang="en-US" sz="2400" dirty="0"/>
              <a:t> (1986), </a:t>
            </a:r>
            <a:r>
              <a:rPr lang="en-US" sz="2400" dirty="0" err="1"/>
              <a:t>Steinmo</a:t>
            </a:r>
            <a:r>
              <a:rPr lang="en-US" sz="2400" dirty="0"/>
              <a:t> (1993</a:t>
            </a:r>
            <a:r>
              <a:rPr lang="en-US" sz="2400" dirty="0" smtClean="0"/>
              <a:t>), </a:t>
            </a:r>
            <a:r>
              <a:rPr lang="en-US" sz="2400" dirty="0" err="1"/>
              <a:t>Scheve</a:t>
            </a:r>
            <a:r>
              <a:rPr lang="en-US" sz="2400" dirty="0"/>
              <a:t> and </a:t>
            </a:r>
            <a:r>
              <a:rPr lang="en-US" sz="2400" dirty="0" err="1"/>
              <a:t>Stasavage</a:t>
            </a:r>
            <a:r>
              <a:rPr lang="en-US" sz="2400" dirty="0"/>
              <a:t> (2012) </a:t>
            </a:r>
            <a:r>
              <a:rPr lang="en-US" sz="2400" dirty="0" smtClean="0"/>
              <a:t>and </a:t>
            </a:r>
            <a:r>
              <a:rPr lang="en-US" sz="2400" dirty="0" err="1"/>
              <a:t>Piketty</a:t>
            </a:r>
            <a:r>
              <a:rPr lang="en-US" sz="2400" dirty="0"/>
              <a:t> (2014)</a:t>
            </a:r>
            <a:endParaRPr lang="en-US" sz="2400" b="1" i="1" dirty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None/>
              <a:defRPr/>
            </a:pPr>
            <a:endParaRPr lang="en-US" sz="2800" b="1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125000"/>
              </a:lnSpc>
              <a:buFontTx/>
              <a:buNone/>
              <a:defRPr/>
            </a:pPr>
            <a:endParaRPr lang="en-US" sz="3200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0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Tax-</a:t>
            </a:r>
            <a:r>
              <a:rPr lang="sv-SE" sz="3200" dirty="0" err="1" smtClean="0"/>
              <a:t>to</a:t>
            </a:r>
            <a:r>
              <a:rPr lang="sv-SE" sz="3200" dirty="0" smtClean="0"/>
              <a:t>-GDP </a:t>
            </a:r>
            <a:r>
              <a:rPr lang="sv-SE" sz="3200" dirty="0" err="1" smtClean="0"/>
              <a:t>ratio</a:t>
            </a:r>
            <a:r>
              <a:rPr lang="sv-SE" sz="3200" dirty="0" smtClean="0"/>
              <a:t>, 1862</a:t>
            </a:r>
            <a:r>
              <a:rPr lang="sv-SE" sz="3200" dirty="0" smtClean="0">
                <a:sym typeface="Symbol"/>
              </a:rPr>
              <a:t></a:t>
            </a:r>
            <a:r>
              <a:rPr lang="sv-SE" sz="3200" dirty="0" smtClean="0"/>
              <a:t>2013 (%)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498223"/>
              </p:ext>
            </p:extLst>
          </p:nvPr>
        </p:nvGraphicFramePr>
        <p:xfrm>
          <a:off x="755576" y="1268760"/>
          <a:ext cx="712879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20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Tax-</a:t>
            </a:r>
            <a:r>
              <a:rPr lang="sv-SE" sz="3200" dirty="0" err="1" smtClean="0"/>
              <a:t>to</a:t>
            </a:r>
            <a:r>
              <a:rPr lang="sv-SE" sz="3200" dirty="0" smtClean="0"/>
              <a:t>-GDP </a:t>
            </a:r>
            <a:r>
              <a:rPr lang="sv-SE" sz="3200" dirty="0" err="1" smtClean="0"/>
              <a:t>ratio</a:t>
            </a:r>
            <a:r>
              <a:rPr lang="sv-SE" sz="3200" dirty="0" smtClean="0"/>
              <a:t>, 1862</a:t>
            </a:r>
            <a:r>
              <a:rPr lang="sv-SE" sz="3200" dirty="0" smtClean="0">
                <a:sym typeface="Symbol"/>
              </a:rPr>
              <a:t></a:t>
            </a:r>
            <a:r>
              <a:rPr lang="sv-SE" sz="3200" dirty="0" smtClean="0"/>
              <a:t>2013 (%)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841477"/>
              </p:ext>
            </p:extLst>
          </p:nvPr>
        </p:nvGraphicFramePr>
        <p:xfrm>
          <a:off x="755576" y="1268760"/>
          <a:ext cx="7128000" cy="53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669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composition of total tax </a:t>
            </a:r>
            <a:r>
              <a:rPr lang="en-US" dirty="0" smtClean="0"/>
              <a:t>revenue, </a:t>
            </a:r>
            <a:r>
              <a:rPr lang="en-US" dirty="0"/>
              <a:t>1862–2013 (%)</a:t>
            </a:r>
            <a:endParaRPr lang="sv-SE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091350"/>
              </p:ext>
            </p:extLst>
          </p:nvPr>
        </p:nvGraphicFramePr>
        <p:xfrm>
          <a:off x="827584" y="1484784"/>
          <a:ext cx="74168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67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Labor </a:t>
            </a:r>
            <a:r>
              <a:rPr lang="sv-SE" dirty="0" err="1" smtClean="0"/>
              <a:t>income</a:t>
            </a:r>
            <a:r>
              <a:rPr lang="sv-SE" dirty="0" smtClean="0"/>
              <a:t> taxation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600200"/>
            <a:ext cx="8280400" cy="48529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sv-SE" dirty="0" smtClean="0"/>
              <a:t>Major </a:t>
            </a:r>
            <a:r>
              <a:rPr lang="sv-SE" dirty="0" err="1" smtClean="0"/>
              <a:t>state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tax reforms:</a:t>
            </a:r>
          </a:p>
          <a:p>
            <a:pPr marL="0" indent="0">
              <a:buFontTx/>
              <a:buNone/>
            </a:pPr>
            <a:endParaRPr lang="sv-SE" sz="2400" dirty="0" smtClean="0"/>
          </a:p>
          <a:p>
            <a:pPr marL="0" indent="0">
              <a:buFontTx/>
              <a:buNone/>
            </a:pPr>
            <a:r>
              <a:rPr lang="sv-SE" sz="2400" dirty="0" smtClean="0"/>
              <a:t>1862 	New </a:t>
            </a:r>
            <a:r>
              <a:rPr lang="sv-SE" sz="2400" dirty="0" err="1" smtClean="0"/>
              <a:t>appropriation</a:t>
            </a:r>
            <a:r>
              <a:rPr lang="sv-SE" sz="2400" dirty="0" smtClean="0"/>
              <a:t> tax (</a:t>
            </a:r>
            <a:r>
              <a:rPr lang="sv-SE" sz="2400" i="1" dirty="0" smtClean="0"/>
              <a:t>bevillning</a:t>
            </a:r>
            <a:r>
              <a:rPr lang="sv-SE" sz="2400" dirty="0" smtClean="0"/>
              <a:t>)</a:t>
            </a:r>
          </a:p>
          <a:p>
            <a:pPr marL="0" indent="0">
              <a:buFontTx/>
              <a:buNone/>
            </a:pPr>
            <a:r>
              <a:rPr lang="sv-SE" sz="2400" dirty="0" smtClean="0"/>
              <a:t>1903 	Progressive </a:t>
            </a:r>
            <a:r>
              <a:rPr lang="sv-SE" sz="2400" dirty="0" err="1" smtClean="0"/>
              <a:t>income</a:t>
            </a:r>
            <a:r>
              <a:rPr lang="sv-SE" sz="2400" dirty="0" smtClean="0"/>
              <a:t> tax – </a:t>
            </a:r>
            <a:r>
              <a:rPr lang="en-US" sz="2400" dirty="0"/>
              <a:t>income tax return</a:t>
            </a:r>
            <a:endParaRPr lang="sv-SE" sz="2400" dirty="0" smtClean="0"/>
          </a:p>
          <a:p>
            <a:pPr marL="0" indent="0">
              <a:buFontTx/>
              <a:buNone/>
            </a:pPr>
            <a:r>
              <a:rPr lang="sv-SE" sz="2400" dirty="0" smtClean="0"/>
              <a:t>1920, 1939, 1948  	</a:t>
            </a:r>
            <a:r>
              <a:rPr lang="en-US" sz="2400" dirty="0" smtClean="0"/>
              <a:t>temporary </a:t>
            </a:r>
            <a:r>
              <a:rPr lang="en-US" sz="2400" dirty="0"/>
              <a:t>tax </a:t>
            </a:r>
            <a:r>
              <a:rPr lang="en-US" sz="2400" dirty="0" smtClean="0"/>
              <a:t>increases made 				permanent </a:t>
            </a:r>
          </a:p>
          <a:p>
            <a:pPr marL="0" indent="0">
              <a:buFontTx/>
              <a:buNone/>
            </a:pPr>
            <a:endParaRPr lang="sv-SE" sz="2400" dirty="0" smtClean="0"/>
          </a:p>
          <a:p>
            <a:pPr marL="0" indent="0">
              <a:buFontTx/>
              <a:buNone/>
            </a:pPr>
            <a:r>
              <a:rPr lang="sv-SE" sz="2400" dirty="0" smtClean="0"/>
              <a:t>1971 		</a:t>
            </a:r>
            <a:r>
              <a:rPr lang="sv-SE" sz="2000" dirty="0" err="1" smtClean="0"/>
              <a:t>Increased</a:t>
            </a:r>
            <a:r>
              <a:rPr lang="sv-SE" sz="2000" dirty="0" smtClean="0"/>
              <a:t> </a:t>
            </a:r>
            <a:r>
              <a:rPr lang="sv-SE" sz="2000" dirty="0" err="1" smtClean="0"/>
              <a:t>progressivity</a:t>
            </a:r>
            <a:r>
              <a:rPr lang="sv-SE" sz="2000" dirty="0" smtClean="0"/>
              <a:t>, </a:t>
            </a:r>
            <a:r>
              <a:rPr lang="sv-SE" sz="2000" dirty="0" err="1" smtClean="0"/>
              <a:t>individual</a:t>
            </a:r>
            <a:r>
              <a:rPr lang="sv-SE" sz="2000" dirty="0" smtClean="0"/>
              <a:t>/</a:t>
            </a:r>
            <a:r>
              <a:rPr lang="sv-SE" sz="2000" dirty="0" err="1" smtClean="0"/>
              <a:t>separate</a:t>
            </a:r>
            <a:r>
              <a:rPr lang="sv-SE" sz="2000" dirty="0" smtClean="0"/>
              <a:t> taxation</a:t>
            </a:r>
          </a:p>
          <a:p>
            <a:pPr marL="0" indent="0">
              <a:buFontTx/>
              <a:buNone/>
            </a:pPr>
            <a:r>
              <a:rPr lang="sv-SE" sz="2400" dirty="0" smtClean="0"/>
              <a:t>1983</a:t>
            </a:r>
            <a:r>
              <a:rPr lang="sv-SE" sz="2400" dirty="0" smtClean="0">
                <a:sym typeface="Symbol"/>
              </a:rPr>
              <a:t></a:t>
            </a:r>
            <a:r>
              <a:rPr lang="sv-SE" sz="2400" dirty="0" smtClean="0"/>
              <a:t>1985	</a:t>
            </a:r>
            <a:r>
              <a:rPr lang="en-US" sz="2000" dirty="0"/>
              <a:t>T</a:t>
            </a:r>
            <a:r>
              <a:rPr lang="en-US" sz="2000" dirty="0" smtClean="0"/>
              <a:t>ax </a:t>
            </a:r>
            <a:r>
              <a:rPr lang="en-US" sz="2000" dirty="0"/>
              <a:t>reform of the “wonderful night</a:t>
            </a:r>
            <a:r>
              <a:rPr lang="sv-SE" sz="2000" dirty="0" smtClean="0"/>
              <a:t>” (</a:t>
            </a:r>
            <a:r>
              <a:rPr lang="sv-SE" sz="2000" i="1" dirty="0" smtClean="0"/>
              <a:t>underbara natten</a:t>
            </a:r>
            <a:r>
              <a:rPr lang="sv-SE" sz="2000" dirty="0" smtClean="0"/>
              <a:t>)</a:t>
            </a:r>
          </a:p>
          <a:p>
            <a:pPr marL="0" indent="0">
              <a:buFontTx/>
              <a:buNone/>
            </a:pPr>
            <a:r>
              <a:rPr lang="sv-SE" sz="2400" dirty="0" smtClean="0"/>
              <a:t>1990</a:t>
            </a:r>
            <a:r>
              <a:rPr lang="sv-SE" sz="2400" dirty="0" smtClean="0">
                <a:sym typeface="Symbol"/>
              </a:rPr>
              <a:t>1</a:t>
            </a:r>
            <a:r>
              <a:rPr lang="sv-SE" sz="2400" dirty="0" smtClean="0"/>
              <a:t>991	</a:t>
            </a:r>
            <a:r>
              <a:rPr lang="sv-SE" sz="1800" dirty="0" smtClean="0"/>
              <a:t>”Tax reform </a:t>
            </a:r>
            <a:r>
              <a:rPr lang="sv-SE" sz="1800" dirty="0" err="1" smtClean="0"/>
              <a:t>of</a:t>
            </a:r>
            <a:r>
              <a:rPr lang="sv-SE" sz="1800" dirty="0" smtClean="0"/>
              <a:t> the </a:t>
            </a:r>
            <a:r>
              <a:rPr lang="sv-SE" sz="1800" dirty="0" err="1" smtClean="0"/>
              <a:t>century</a:t>
            </a:r>
            <a:r>
              <a:rPr lang="sv-SE" sz="1800" dirty="0" smtClean="0"/>
              <a:t>” (århundradests skatterefor</a:t>
            </a:r>
            <a:r>
              <a:rPr lang="sv-SE" sz="2000" dirty="0" smtClean="0"/>
              <a:t>m)</a:t>
            </a:r>
            <a:r>
              <a:rPr lang="sv-SE" dirty="0" smtClean="0"/>
              <a:t>  </a:t>
            </a:r>
            <a:br>
              <a:rPr lang="sv-SE" dirty="0" smtClean="0"/>
            </a:br>
            <a:r>
              <a:rPr lang="sv-SE" dirty="0" smtClean="0"/>
              <a:t>		</a:t>
            </a:r>
            <a:r>
              <a:rPr lang="sv-SE" sz="2000" dirty="0" smtClean="0"/>
              <a:t>Dual tax system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96370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N Eng mall (3)">
  <a:themeElements>
    <a:clrScheme name="IUI Engelsk Färg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3071B"/>
      </a:accent1>
      <a:accent2>
        <a:srgbClr val="60513A"/>
      </a:accent2>
      <a:accent3>
        <a:srgbClr val="FFFFFF"/>
      </a:accent3>
      <a:accent4>
        <a:srgbClr val="000000"/>
      </a:accent4>
      <a:accent5>
        <a:srgbClr val="D6AAAB"/>
      </a:accent5>
      <a:accent6>
        <a:srgbClr val="564934"/>
      </a:accent6>
      <a:hlink>
        <a:srgbClr val="828437"/>
      </a:hlink>
      <a:folHlink>
        <a:srgbClr val="CED898"/>
      </a:folHlink>
    </a:clrScheme>
    <a:fontScheme name="IUI Engelsk Färg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UI Engelsk Färg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3071B"/>
        </a:accent1>
        <a:accent2>
          <a:srgbClr val="60513A"/>
        </a:accent2>
        <a:accent3>
          <a:srgbClr val="FFFFFF"/>
        </a:accent3>
        <a:accent4>
          <a:srgbClr val="000000"/>
        </a:accent4>
        <a:accent5>
          <a:srgbClr val="D6AAAB"/>
        </a:accent5>
        <a:accent6>
          <a:srgbClr val="564934"/>
        </a:accent6>
        <a:hlink>
          <a:srgbClr val="828437"/>
        </a:hlink>
        <a:folHlink>
          <a:srgbClr val="CED8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 engelsk Office2010</Template>
  <TotalTime>9796</TotalTime>
  <Words>758</Words>
  <Application>Microsoft Office PowerPoint</Application>
  <PresentationFormat>Bildspel på skärmen (4:3)</PresentationFormat>
  <Paragraphs>195</Paragraphs>
  <Slides>28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29" baseType="lpstr">
      <vt:lpstr>IFN Eng mall (3)</vt:lpstr>
      <vt:lpstr>Swedish Taxation Since 1862</vt:lpstr>
      <vt:lpstr>Background </vt:lpstr>
      <vt:lpstr>Background </vt:lpstr>
      <vt:lpstr>Background </vt:lpstr>
      <vt:lpstr>Background </vt:lpstr>
      <vt:lpstr>Tax-to-GDP ratio, 18622013 (%)</vt:lpstr>
      <vt:lpstr>Tax-to-GDP ratio, 18622013 (%)</vt:lpstr>
      <vt:lpstr>The composition of total tax revenue, 1862–2013 (%)</vt:lpstr>
      <vt:lpstr>Labor income taxation</vt:lpstr>
      <vt:lpstr>Marginal tax wedge  </vt:lpstr>
      <vt:lpstr>PowerPoint-presentation</vt:lpstr>
      <vt:lpstr>Marginal tax rate (%)</vt:lpstr>
      <vt:lpstr>Top employer-paid social security contributions (%)</vt:lpstr>
      <vt:lpstr>Top tax wedge – when did it apply?</vt:lpstr>
      <vt:lpstr>Top tax wedge – when did it apply?</vt:lpstr>
      <vt:lpstr>Capital income taxation</vt:lpstr>
      <vt:lpstr>Statutory corporate tax rate(%)</vt:lpstr>
      <vt:lpstr>The Marginal Effective Tax Rate (METR) (%)</vt:lpstr>
      <vt:lpstr>Consumption taxes (% of tot tax reveneus)</vt:lpstr>
      <vt:lpstr>Specific consumption taxes/excise duties (% of total tax revenue)</vt:lpstr>
      <vt:lpstr>General consumption taxes (%)</vt:lpstr>
      <vt:lpstr>Other taxes</vt:lpstr>
      <vt:lpstr>Wealth taxes (%)</vt:lpstr>
      <vt:lpstr>Wealth taxes (%)</vt:lpstr>
      <vt:lpstr>Inheritance and gift taxation (%)</vt:lpstr>
      <vt:lpstr>Inheritance and gift taxation (%)</vt:lpstr>
      <vt:lpstr>Conclusions</vt:lpstr>
      <vt:lpstr>Future research?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Swedish Taxation Since 1862</dc:title>
  <dc:creator>Mikael Stenkula</dc:creator>
  <cp:lastModifiedBy>Elisabeth Precht</cp:lastModifiedBy>
  <cp:revision>82</cp:revision>
  <cp:lastPrinted>2014-11-24T16:30:39Z</cp:lastPrinted>
  <dcterms:created xsi:type="dcterms:W3CDTF">2014-11-19T17:15:16Z</dcterms:created>
  <dcterms:modified xsi:type="dcterms:W3CDTF">2014-11-26T14:00:55Z</dcterms:modified>
</cp:coreProperties>
</file>