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2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10" d="100"/>
          <a:sy n="110" d="100"/>
        </p:scale>
        <p:origin x="-78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D2B17-6394-42D0-B613-A2CDFDD2D394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98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598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008BD-1208-4916-A0F8-4F857777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8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9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0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2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2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8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1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6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1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DCB4E-A874-4A70-94CE-3BB0712C671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8F29-2FDE-4DE9-A2C4-6D8CAC5EA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89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-28486"/>
            <a:ext cx="5181600" cy="688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8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Prosperity, Innovatorship and Prevailing Values</dc:title>
  <dc:creator>Columbia University</dc:creator>
  <cp:lastModifiedBy>Elisabeth Precht</cp:lastModifiedBy>
  <cp:revision>41</cp:revision>
  <cp:lastPrinted>2013-10-01T17:47:23Z</cp:lastPrinted>
  <dcterms:created xsi:type="dcterms:W3CDTF">2013-08-29T15:02:13Z</dcterms:created>
  <dcterms:modified xsi:type="dcterms:W3CDTF">2013-10-11T11:08:12Z</dcterms:modified>
</cp:coreProperties>
</file>